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Dela Gothic One"/>
      <p:regular r:id="rId24"/>
    </p:embeddedFont>
    <p:embeddedFont>
      <p:font typeface="Average"/>
      <p:regular r:id="rId25"/>
    </p:embeddedFont>
    <p:embeddedFont>
      <p:font typeface="Syne"/>
      <p:regular r:id="rId26"/>
      <p:bold r:id="rId27"/>
    </p:embeddedFont>
    <p:embeddedFont>
      <p:font typeface="Oswald"/>
      <p:regular r:id="rId28"/>
      <p:bold r:id="rId29"/>
    </p:embeddedFont>
    <p:embeddedFont>
      <p:font typeface="Redressed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Ashwin Ravikumar 21BEC0148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DelaGothicOne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yne-regular.fntdata"/><Relationship Id="rId25" Type="http://schemas.openxmlformats.org/officeDocument/2006/relationships/font" Target="fonts/Average-regular.fntdata"/><Relationship Id="rId28" Type="http://schemas.openxmlformats.org/officeDocument/2006/relationships/font" Target="fonts/Oswald-regular.fntdata"/><Relationship Id="rId27" Type="http://schemas.openxmlformats.org/officeDocument/2006/relationships/font" Target="fonts/Syn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Redresse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5-01T07:14:19.252">
    <p:pos x="6000" y="0"/>
    <p:text>World Map and Environment Pictures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d1088f8b53_0_5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d1088f8b53_0_5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d242240fa6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2d242240fa6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d2454b34f3_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d2454b34f3_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b06b6f75e2_1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b06b6f75e2_1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d1088f8b53_0_3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d1088f8b53_0_3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b0647438e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b0647438e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0647438e2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b0647438e2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06b6f75e2_1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b06b6f75e2_1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d1088f8b5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d1088f8b5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06b6f75e2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b06b6f75e2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b06b6f75e2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b06b6f75e2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b06b6f75e2_1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b06b6f75e2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d1088f8b53_0_4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d1088f8b53_0_4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716725" y="956313"/>
            <a:ext cx="5588700" cy="79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716725" y="1888888"/>
            <a:ext cx="42948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 sz="1200"/>
            </a:lvl9pPr>
          </a:lstStyle>
          <a:p/>
        </p:txBody>
      </p:sp>
      <p:sp>
        <p:nvSpPr>
          <p:cNvPr id="58" name="Google Shape;58;p13"/>
          <p:cNvSpPr/>
          <p:nvPr>
            <p:ph idx="2" type="pic"/>
          </p:nvPr>
        </p:nvSpPr>
        <p:spPr>
          <a:xfrm flipH="1">
            <a:off x="5586625" y="1158300"/>
            <a:ext cx="2787000" cy="278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" name="Google Shape;59;p13"/>
          <p:cNvSpPr/>
          <p:nvPr/>
        </p:nvSpPr>
        <p:spPr>
          <a:xfrm>
            <a:off x="-533600" y="-277100"/>
            <a:ext cx="1627495" cy="1633211"/>
          </a:xfrm>
          <a:custGeom>
            <a:rect b="b" l="l" r="r" t="t"/>
            <a:pathLst>
              <a:path extrusionOk="0" h="1280950" w="1276467">
                <a:moveTo>
                  <a:pt x="1213690" y="0"/>
                </a:moveTo>
                <a:lnTo>
                  <a:pt x="668875" y="0"/>
                </a:lnTo>
                <a:cubicBezTo>
                  <a:pt x="634497" y="0"/>
                  <a:pt x="606098" y="28399"/>
                  <a:pt x="606098" y="62777"/>
                </a:cubicBezTo>
                <a:lnTo>
                  <a:pt x="606098" y="243635"/>
                </a:lnTo>
                <a:cubicBezTo>
                  <a:pt x="606098" y="278013"/>
                  <a:pt x="577699" y="306412"/>
                  <a:pt x="543321" y="306412"/>
                </a:cubicBezTo>
                <a:lnTo>
                  <a:pt x="372925" y="306412"/>
                </a:lnTo>
                <a:cubicBezTo>
                  <a:pt x="338548" y="306412"/>
                  <a:pt x="310149" y="334811"/>
                  <a:pt x="310149" y="369189"/>
                </a:cubicBezTo>
                <a:lnTo>
                  <a:pt x="310149" y="549299"/>
                </a:lnTo>
                <a:cubicBezTo>
                  <a:pt x="310149" y="583677"/>
                  <a:pt x="281750" y="612076"/>
                  <a:pt x="247371" y="612076"/>
                </a:cubicBezTo>
                <a:lnTo>
                  <a:pt x="62777" y="612076"/>
                </a:lnTo>
                <a:cubicBezTo>
                  <a:pt x="28399" y="612076"/>
                  <a:pt x="0" y="640476"/>
                  <a:pt x="0" y="674853"/>
                </a:cubicBezTo>
                <a:lnTo>
                  <a:pt x="0" y="1218174"/>
                </a:lnTo>
                <a:cubicBezTo>
                  <a:pt x="0" y="1252552"/>
                  <a:pt x="28399" y="1280951"/>
                  <a:pt x="62777" y="1280951"/>
                </a:cubicBezTo>
                <a:lnTo>
                  <a:pt x="607592" y="1280951"/>
                </a:lnTo>
                <a:cubicBezTo>
                  <a:pt x="641970" y="1280951"/>
                  <a:pt x="670370" y="1252552"/>
                  <a:pt x="670370" y="1218174"/>
                </a:cubicBezTo>
                <a:lnTo>
                  <a:pt x="670370" y="1038811"/>
                </a:lnTo>
                <a:cubicBezTo>
                  <a:pt x="670370" y="1004433"/>
                  <a:pt x="698769" y="976034"/>
                  <a:pt x="733146" y="976034"/>
                </a:cubicBezTo>
                <a:lnTo>
                  <a:pt x="917741" y="976034"/>
                </a:lnTo>
                <a:cubicBezTo>
                  <a:pt x="952119" y="976034"/>
                  <a:pt x="980518" y="947635"/>
                  <a:pt x="980518" y="913257"/>
                </a:cubicBezTo>
                <a:lnTo>
                  <a:pt x="980518" y="732399"/>
                </a:lnTo>
                <a:cubicBezTo>
                  <a:pt x="980518" y="698021"/>
                  <a:pt x="1008917" y="669622"/>
                  <a:pt x="1043295" y="669622"/>
                </a:cubicBezTo>
                <a:lnTo>
                  <a:pt x="1213690" y="669622"/>
                </a:lnTo>
                <a:cubicBezTo>
                  <a:pt x="1248068" y="669622"/>
                  <a:pt x="1276467" y="641223"/>
                  <a:pt x="1276467" y="606845"/>
                </a:cubicBezTo>
                <a:lnTo>
                  <a:pt x="1276467" y="62777"/>
                </a:lnTo>
                <a:cubicBezTo>
                  <a:pt x="1276467" y="28399"/>
                  <a:pt x="1248068" y="0"/>
                  <a:pt x="1213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13"/>
          <p:cNvGrpSpPr/>
          <p:nvPr/>
        </p:nvGrpSpPr>
        <p:grpSpPr>
          <a:xfrm>
            <a:off x="7568559" y="216518"/>
            <a:ext cx="1294327" cy="399977"/>
            <a:chOff x="5682193" y="1283724"/>
            <a:chExt cx="1014522" cy="313511"/>
          </a:xfrm>
        </p:grpSpPr>
        <p:sp>
          <p:nvSpPr>
            <p:cNvPr id="61" name="Google Shape;61;p13"/>
            <p:cNvSpPr/>
            <p:nvPr/>
          </p:nvSpPr>
          <p:spPr>
            <a:xfrm>
              <a:off x="5682193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4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4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4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4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6032699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4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3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3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4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6383204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3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3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3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3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13"/>
          <p:cNvSpPr/>
          <p:nvPr/>
        </p:nvSpPr>
        <p:spPr>
          <a:xfrm>
            <a:off x="4671515" y="4645092"/>
            <a:ext cx="1968509" cy="506700"/>
          </a:xfrm>
          <a:custGeom>
            <a:rect b="b" l="l" r="r" t="t"/>
            <a:pathLst>
              <a:path extrusionOk="0" h="506700" w="1968509">
                <a:moveTo>
                  <a:pt x="328085" y="0"/>
                </a:moveTo>
                <a:lnTo>
                  <a:pt x="328085" y="0"/>
                </a:lnTo>
                <a:cubicBezTo>
                  <a:pt x="509690" y="0"/>
                  <a:pt x="656170" y="147227"/>
                  <a:pt x="656170" y="328085"/>
                </a:cubicBezTo>
                <a:cubicBezTo>
                  <a:pt x="656170" y="146480"/>
                  <a:pt x="803397" y="0"/>
                  <a:pt x="984255" y="0"/>
                </a:cubicBezTo>
                <a:lnTo>
                  <a:pt x="984255" y="0"/>
                </a:lnTo>
                <a:cubicBezTo>
                  <a:pt x="1165860" y="0"/>
                  <a:pt x="1312340" y="147227"/>
                  <a:pt x="1312340" y="328085"/>
                </a:cubicBezTo>
                <a:cubicBezTo>
                  <a:pt x="1312340" y="146480"/>
                  <a:pt x="1459567" y="0"/>
                  <a:pt x="1640425" y="0"/>
                </a:cubicBezTo>
                <a:lnTo>
                  <a:pt x="1640425" y="0"/>
                </a:lnTo>
                <a:cubicBezTo>
                  <a:pt x="1822030" y="0"/>
                  <a:pt x="1968510" y="147227"/>
                  <a:pt x="1968510" y="328085"/>
                </a:cubicBezTo>
                <a:lnTo>
                  <a:pt x="1968510" y="506701"/>
                </a:lnTo>
                <a:lnTo>
                  <a:pt x="1311593" y="506701"/>
                </a:lnTo>
                <a:lnTo>
                  <a:pt x="656917" y="506701"/>
                </a:lnTo>
                <a:lnTo>
                  <a:pt x="0" y="506701"/>
                </a:lnTo>
                <a:lnTo>
                  <a:pt x="0" y="328085"/>
                </a:lnTo>
                <a:cubicBezTo>
                  <a:pt x="0" y="147227"/>
                  <a:pt x="147227" y="0"/>
                  <a:pt x="3280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4"/>
          <p:cNvGrpSpPr/>
          <p:nvPr/>
        </p:nvGrpSpPr>
        <p:grpSpPr>
          <a:xfrm>
            <a:off x="-712265" y="-247700"/>
            <a:ext cx="10505311" cy="5489802"/>
            <a:chOff x="-712265" y="-247700"/>
            <a:chExt cx="10505311" cy="5489802"/>
          </a:xfrm>
        </p:grpSpPr>
        <p:sp>
          <p:nvSpPr>
            <p:cNvPr id="67" name="Google Shape;67;p14"/>
            <p:cNvSpPr/>
            <p:nvPr/>
          </p:nvSpPr>
          <p:spPr>
            <a:xfrm flipH="1">
              <a:off x="8025966" y="-247700"/>
              <a:ext cx="1627495" cy="1633211"/>
            </a:xfrm>
            <a:custGeom>
              <a:rect b="b" l="l" r="r" t="t"/>
              <a:pathLst>
                <a:path extrusionOk="0" h="1280950" w="1276467">
                  <a:moveTo>
                    <a:pt x="1213690" y="0"/>
                  </a:moveTo>
                  <a:lnTo>
                    <a:pt x="668875" y="0"/>
                  </a:lnTo>
                  <a:cubicBezTo>
                    <a:pt x="634497" y="0"/>
                    <a:pt x="606098" y="28399"/>
                    <a:pt x="606098" y="62777"/>
                  </a:cubicBezTo>
                  <a:lnTo>
                    <a:pt x="606098" y="243635"/>
                  </a:lnTo>
                  <a:cubicBezTo>
                    <a:pt x="606098" y="278013"/>
                    <a:pt x="577699" y="306412"/>
                    <a:pt x="543321" y="306412"/>
                  </a:cubicBezTo>
                  <a:lnTo>
                    <a:pt x="372925" y="306412"/>
                  </a:lnTo>
                  <a:cubicBezTo>
                    <a:pt x="338548" y="306412"/>
                    <a:pt x="310149" y="334811"/>
                    <a:pt x="310149" y="369189"/>
                  </a:cubicBezTo>
                  <a:lnTo>
                    <a:pt x="310149" y="549299"/>
                  </a:lnTo>
                  <a:cubicBezTo>
                    <a:pt x="310149" y="583677"/>
                    <a:pt x="281750" y="612076"/>
                    <a:pt x="247371" y="612076"/>
                  </a:cubicBezTo>
                  <a:lnTo>
                    <a:pt x="62777" y="612076"/>
                  </a:lnTo>
                  <a:cubicBezTo>
                    <a:pt x="28399" y="612076"/>
                    <a:pt x="0" y="640476"/>
                    <a:pt x="0" y="674853"/>
                  </a:cubicBezTo>
                  <a:lnTo>
                    <a:pt x="0" y="1218174"/>
                  </a:lnTo>
                  <a:cubicBezTo>
                    <a:pt x="0" y="1252552"/>
                    <a:pt x="28399" y="1280951"/>
                    <a:pt x="62777" y="1280951"/>
                  </a:cubicBezTo>
                  <a:lnTo>
                    <a:pt x="607592" y="1280951"/>
                  </a:lnTo>
                  <a:cubicBezTo>
                    <a:pt x="641970" y="1280951"/>
                    <a:pt x="670370" y="1252552"/>
                    <a:pt x="670370" y="1218174"/>
                  </a:cubicBezTo>
                  <a:lnTo>
                    <a:pt x="670370" y="1038811"/>
                  </a:lnTo>
                  <a:cubicBezTo>
                    <a:pt x="670370" y="1004433"/>
                    <a:pt x="698769" y="976034"/>
                    <a:pt x="733146" y="976034"/>
                  </a:cubicBezTo>
                  <a:lnTo>
                    <a:pt x="917741" y="976034"/>
                  </a:lnTo>
                  <a:cubicBezTo>
                    <a:pt x="952119" y="976034"/>
                    <a:pt x="980518" y="947635"/>
                    <a:pt x="980518" y="913257"/>
                  </a:cubicBezTo>
                  <a:lnTo>
                    <a:pt x="980518" y="732399"/>
                  </a:lnTo>
                  <a:cubicBezTo>
                    <a:pt x="980518" y="698021"/>
                    <a:pt x="1008917" y="669622"/>
                    <a:pt x="1043295" y="669622"/>
                  </a:cubicBezTo>
                  <a:lnTo>
                    <a:pt x="1213690" y="669622"/>
                  </a:lnTo>
                  <a:cubicBezTo>
                    <a:pt x="1248068" y="669622"/>
                    <a:pt x="1276467" y="641223"/>
                    <a:pt x="1276467" y="606845"/>
                  </a:cubicBezTo>
                  <a:lnTo>
                    <a:pt x="1276467" y="62777"/>
                  </a:lnTo>
                  <a:cubicBezTo>
                    <a:pt x="1276467" y="28399"/>
                    <a:pt x="1248068" y="0"/>
                    <a:pt x="1213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68;p14"/>
            <p:cNvGrpSpPr/>
            <p:nvPr/>
          </p:nvGrpSpPr>
          <p:grpSpPr>
            <a:xfrm flipH="1">
              <a:off x="7608722" y="254674"/>
              <a:ext cx="921896" cy="284887"/>
              <a:chOff x="5682193" y="1283724"/>
              <a:chExt cx="1014522" cy="313511"/>
            </a:xfrm>
          </p:grpSpPr>
          <p:sp>
            <p:nvSpPr>
              <p:cNvPr id="69" name="Google Shape;69;p14"/>
              <p:cNvSpPr/>
              <p:nvPr/>
            </p:nvSpPr>
            <p:spPr>
              <a:xfrm>
                <a:off x="5682193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4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4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4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4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6032699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4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3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3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4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6383204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3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3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3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3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14"/>
            <p:cNvSpPr/>
            <p:nvPr/>
          </p:nvSpPr>
          <p:spPr>
            <a:xfrm>
              <a:off x="-712265" y="2704170"/>
              <a:ext cx="1425487" cy="1785671"/>
            </a:xfrm>
            <a:custGeom>
              <a:rect b="b" l="l" r="r" t="t"/>
              <a:pathLst>
                <a:path extrusionOk="0" h="1400526" w="1118029">
                  <a:moveTo>
                    <a:pt x="1118030" y="700263"/>
                  </a:moveTo>
                  <a:cubicBezTo>
                    <a:pt x="1118030" y="616561"/>
                    <a:pt x="1044789" y="541826"/>
                    <a:pt x="928951" y="490259"/>
                  </a:cubicBezTo>
                  <a:cubicBezTo>
                    <a:pt x="1044789" y="438692"/>
                    <a:pt x="1118030" y="363957"/>
                    <a:pt x="1118030" y="280255"/>
                  </a:cubicBezTo>
                  <a:cubicBezTo>
                    <a:pt x="1118030" y="125554"/>
                    <a:pt x="867669" y="0"/>
                    <a:pt x="559015" y="0"/>
                  </a:cubicBezTo>
                  <a:cubicBezTo>
                    <a:pt x="250361" y="0"/>
                    <a:pt x="0" y="125554"/>
                    <a:pt x="0" y="280255"/>
                  </a:cubicBezTo>
                  <a:cubicBezTo>
                    <a:pt x="0" y="363957"/>
                    <a:pt x="73240" y="438692"/>
                    <a:pt x="189078" y="490259"/>
                  </a:cubicBezTo>
                  <a:cubicBezTo>
                    <a:pt x="73240" y="541826"/>
                    <a:pt x="0" y="616561"/>
                    <a:pt x="0" y="700263"/>
                  </a:cubicBezTo>
                  <a:cubicBezTo>
                    <a:pt x="0" y="783966"/>
                    <a:pt x="73240" y="858701"/>
                    <a:pt x="189078" y="910267"/>
                  </a:cubicBezTo>
                  <a:cubicBezTo>
                    <a:pt x="73240" y="961834"/>
                    <a:pt x="0" y="1036569"/>
                    <a:pt x="0" y="1120272"/>
                  </a:cubicBezTo>
                  <a:cubicBezTo>
                    <a:pt x="0" y="1274972"/>
                    <a:pt x="250361" y="1400527"/>
                    <a:pt x="559015" y="1400527"/>
                  </a:cubicBezTo>
                  <a:cubicBezTo>
                    <a:pt x="867669" y="1400527"/>
                    <a:pt x="1118030" y="1274972"/>
                    <a:pt x="1118030" y="1120272"/>
                  </a:cubicBezTo>
                  <a:cubicBezTo>
                    <a:pt x="1118030" y="1036569"/>
                    <a:pt x="1044789" y="961834"/>
                    <a:pt x="928951" y="910267"/>
                  </a:cubicBezTo>
                  <a:cubicBezTo>
                    <a:pt x="1044789" y="859448"/>
                    <a:pt x="1118030" y="783966"/>
                    <a:pt x="1118030" y="700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14"/>
            <p:cNvGrpSpPr/>
            <p:nvPr/>
          </p:nvGrpSpPr>
          <p:grpSpPr>
            <a:xfrm>
              <a:off x="8329478" y="3534448"/>
              <a:ext cx="1463567" cy="1707653"/>
              <a:chOff x="6101641" y="4084216"/>
              <a:chExt cx="1147176" cy="1338496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6101641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6292962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6483535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6674856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6866176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6101641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6292962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6483535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6674856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6866176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6101641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6292962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6483535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6674856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6866176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7057497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7057497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7057497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6483535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6674856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6866176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6483535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6674856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6866176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6483535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6674856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6866176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6483535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6674856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6866176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7057497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7057497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7057497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7057497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" name="Google Shape;108;p14"/>
            <p:cNvSpPr/>
            <p:nvPr/>
          </p:nvSpPr>
          <p:spPr>
            <a:xfrm>
              <a:off x="6449337" y="4692179"/>
              <a:ext cx="2486569" cy="332549"/>
            </a:xfrm>
            <a:custGeom>
              <a:rect b="b" l="l" r="r" t="t"/>
              <a:pathLst>
                <a:path extrusionOk="0" h="260823" w="1950250">
                  <a:moveTo>
                    <a:pt x="1901807" y="0"/>
                  </a:moveTo>
                  <a:cubicBezTo>
                    <a:pt x="1881629" y="0"/>
                    <a:pt x="1863692" y="11958"/>
                    <a:pt x="1856966" y="30641"/>
                  </a:cubicBezTo>
                  <a:cubicBezTo>
                    <a:pt x="1828567" y="109113"/>
                    <a:pt x="1753085" y="165164"/>
                    <a:pt x="1665646" y="165164"/>
                  </a:cubicBezTo>
                  <a:cubicBezTo>
                    <a:pt x="1587922" y="165164"/>
                    <a:pt x="1516176" y="120323"/>
                    <a:pt x="1481799" y="50072"/>
                  </a:cubicBezTo>
                  <a:cubicBezTo>
                    <a:pt x="1475820" y="37367"/>
                    <a:pt x="1463862" y="27652"/>
                    <a:pt x="1450410" y="23915"/>
                  </a:cubicBezTo>
                  <a:cubicBezTo>
                    <a:pt x="1427242" y="17936"/>
                    <a:pt x="1404822" y="29147"/>
                    <a:pt x="1395106" y="49325"/>
                  </a:cubicBezTo>
                  <a:cubicBezTo>
                    <a:pt x="1361476" y="119575"/>
                    <a:pt x="1288983" y="165164"/>
                    <a:pt x="1211259" y="165164"/>
                  </a:cubicBezTo>
                  <a:cubicBezTo>
                    <a:pt x="1127556" y="165164"/>
                    <a:pt x="1051327" y="112849"/>
                    <a:pt x="1020686" y="34378"/>
                  </a:cubicBezTo>
                  <a:cubicBezTo>
                    <a:pt x="1013960" y="17936"/>
                    <a:pt x="999760" y="4484"/>
                    <a:pt x="982571" y="2242"/>
                  </a:cubicBezTo>
                  <a:cubicBezTo>
                    <a:pt x="959403" y="-1495"/>
                    <a:pt x="937731" y="11958"/>
                    <a:pt x="930257" y="32883"/>
                  </a:cubicBezTo>
                  <a:cubicBezTo>
                    <a:pt x="900363" y="112102"/>
                    <a:pt x="824134" y="165164"/>
                    <a:pt x="738936" y="165164"/>
                  </a:cubicBezTo>
                  <a:cubicBezTo>
                    <a:pt x="661213" y="165164"/>
                    <a:pt x="589467" y="120323"/>
                    <a:pt x="555089" y="50072"/>
                  </a:cubicBezTo>
                  <a:cubicBezTo>
                    <a:pt x="549110" y="37367"/>
                    <a:pt x="537153" y="27652"/>
                    <a:pt x="523701" y="23915"/>
                  </a:cubicBezTo>
                  <a:cubicBezTo>
                    <a:pt x="500533" y="17936"/>
                    <a:pt x="478113" y="29147"/>
                    <a:pt x="468397" y="49325"/>
                  </a:cubicBezTo>
                  <a:cubicBezTo>
                    <a:pt x="434767" y="119575"/>
                    <a:pt x="362274" y="165164"/>
                    <a:pt x="284550" y="165164"/>
                  </a:cubicBezTo>
                  <a:cubicBezTo>
                    <a:pt x="196363" y="165164"/>
                    <a:pt x="121629" y="109113"/>
                    <a:pt x="93229" y="30641"/>
                  </a:cubicBezTo>
                  <a:cubicBezTo>
                    <a:pt x="86503" y="11958"/>
                    <a:pt x="68567" y="0"/>
                    <a:pt x="48389" y="0"/>
                  </a:cubicBezTo>
                  <a:cubicBezTo>
                    <a:pt x="15505" y="0"/>
                    <a:pt x="-8410" y="32883"/>
                    <a:pt x="2800" y="63524"/>
                  </a:cubicBezTo>
                  <a:cubicBezTo>
                    <a:pt x="44652" y="178616"/>
                    <a:pt x="155259" y="260824"/>
                    <a:pt x="284550" y="260824"/>
                  </a:cubicBezTo>
                  <a:cubicBezTo>
                    <a:pt x="372737" y="260824"/>
                    <a:pt x="455692" y="221214"/>
                    <a:pt x="511743" y="156943"/>
                  </a:cubicBezTo>
                  <a:cubicBezTo>
                    <a:pt x="567794" y="221962"/>
                    <a:pt x="650750" y="260824"/>
                    <a:pt x="738936" y="260824"/>
                  </a:cubicBezTo>
                  <a:cubicBezTo>
                    <a:pt x="832355" y="260824"/>
                    <a:pt x="919047" y="216730"/>
                    <a:pt x="975098" y="145732"/>
                  </a:cubicBezTo>
                  <a:cubicBezTo>
                    <a:pt x="1031149" y="216730"/>
                    <a:pt x="1117841" y="260824"/>
                    <a:pt x="1211259" y="260824"/>
                  </a:cubicBezTo>
                  <a:cubicBezTo>
                    <a:pt x="1299446" y="260824"/>
                    <a:pt x="1382402" y="221214"/>
                    <a:pt x="1438453" y="156943"/>
                  </a:cubicBezTo>
                  <a:cubicBezTo>
                    <a:pt x="1494504" y="221962"/>
                    <a:pt x="1577459" y="260824"/>
                    <a:pt x="1665646" y="260824"/>
                  </a:cubicBezTo>
                  <a:cubicBezTo>
                    <a:pt x="1794936" y="260824"/>
                    <a:pt x="1905544" y="178616"/>
                    <a:pt x="1947395" y="63524"/>
                  </a:cubicBezTo>
                  <a:cubicBezTo>
                    <a:pt x="1958605" y="32136"/>
                    <a:pt x="1935438" y="0"/>
                    <a:pt x="190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" type="subTitle"/>
          </p:nvPr>
        </p:nvSpPr>
        <p:spPr>
          <a:xfrm>
            <a:off x="4923249" y="2802749"/>
            <a:ext cx="25056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2" type="subTitle"/>
          </p:nvPr>
        </p:nvSpPr>
        <p:spPr>
          <a:xfrm>
            <a:off x="1715375" y="2802749"/>
            <a:ext cx="25056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3" type="subTitle"/>
          </p:nvPr>
        </p:nvSpPr>
        <p:spPr>
          <a:xfrm>
            <a:off x="1715375" y="2288628"/>
            <a:ext cx="25056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3" name="Google Shape;113;p14"/>
          <p:cNvSpPr txBox="1"/>
          <p:nvPr>
            <p:ph idx="4" type="subTitle"/>
          </p:nvPr>
        </p:nvSpPr>
        <p:spPr>
          <a:xfrm>
            <a:off x="4923250" y="2288628"/>
            <a:ext cx="25056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idx="1" type="subTitle"/>
          </p:nvPr>
        </p:nvSpPr>
        <p:spPr>
          <a:xfrm>
            <a:off x="857250" y="1740225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6" name="Google Shape;116;p15"/>
          <p:cNvSpPr txBox="1"/>
          <p:nvPr>
            <p:ph idx="2" type="subTitle"/>
          </p:nvPr>
        </p:nvSpPr>
        <p:spPr>
          <a:xfrm>
            <a:off x="3598813" y="1740234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7" name="Google Shape;117;p15"/>
          <p:cNvSpPr txBox="1"/>
          <p:nvPr>
            <p:ph idx="3" type="subTitle"/>
          </p:nvPr>
        </p:nvSpPr>
        <p:spPr>
          <a:xfrm>
            <a:off x="857250" y="3438650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8" name="Google Shape;118;p15"/>
          <p:cNvSpPr txBox="1"/>
          <p:nvPr>
            <p:ph idx="4" type="subTitle"/>
          </p:nvPr>
        </p:nvSpPr>
        <p:spPr>
          <a:xfrm>
            <a:off x="3598813" y="3438650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9" name="Google Shape;119;p15"/>
          <p:cNvSpPr txBox="1"/>
          <p:nvPr>
            <p:ph idx="5" type="subTitle"/>
          </p:nvPr>
        </p:nvSpPr>
        <p:spPr>
          <a:xfrm>
            <a:off x="6340375" y="1740234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0" name="Google Shape;120;p15"/>
          <p:cNvSpPr txBox="1"/>
          <p:nvPr>
            <p:ph idx="6" type="subTitle"/>
          </p:nvPr>
        </p:nvSpPr>
        <p:spPr>
          <a:xfrm>
            <a:off x="6340376" y="3438650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1" name="Google Shape;121;p15"/>
          <p:cNvSpPr txBox="1"/>
          <p:nvPr>
            <p:ph idx="7" type="subTitle"/>
          </p:nvPr>
        </p:nvSpPr>
        <p:spPr>
          <a:xfrm>
            <a:off x="857250" y="1186600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122" name="Google Shape;122;p15"/>
          <p:cNvSpPr txBox="1"/>
          <p:nvPr>
            <p:ph idx="8" type="subTitle"/>
          </p:nvPr>
        </p:nvSpPr>
        <p:spPr>
          <a:xfrm>
            <a:off x="3598813" y="1186609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9" type="subTitle"/>
          </p:nvPr>
        </p:nvSpPr>
        <p:spPr>
          <a:xfrm>
            <a:off x="6340375" y="1186609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3" type="subTitle"/>
          </p:nvPr>
        </p:nvSpPr>
        <p:spPr>
          <a:xfrm>
            <a:off x="857250" y="2881898"/>
            <a:ext cx="19083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125" name="Google Shape;125;p15"/>
          <p:cNvSpPr txBox="1"/>
          <p:nvPr>
            <p:ph idx="14" type="subTitle"/>
          </p:nvPr>
        </p:nvSpPr>
        <p:spPr>
          <a:xfrm>
            <a:off x="3598813" y="2881898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126" name="Google Shape;126;p15"/>
          <p:cNvSpPr txBox="1"/>
          <p:nvPr>
            <p:ph idx="15" type="subTitle"/>
          </p:nvPr>
        </p:nvSpPr>
        <p:spPr>
          <a:xfrm>
            <a:off x="6340376" y="2881898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ela Gothic One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/>
        </p:txBody>
      </p:sp>
      <p:sp>
        <p:nvSpPr>
          <p:cNvPr id="127" name="Google Shape;127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28" name="Google Shape;128;p15"/>
          <p:cNvGrpSpPr/>
          <p:nvPr/>
        </p:nvGrpSpPr>
        <p:grpSpPr>
          <a:xfrm>
            <a:off x="224389" y="0"/>
            <a:ext cx="9826194" cy="4850436"/>
            <a:chOff x="224389" y="0"/>
            <a:chExt cx="9826194" cy="4850436"/>
          </a:xfrm>
        </p:grpSpPr>
        <p:grpSp>
          <p:nvGrpSpPr>
            <p:cNvPr id="129" name="Google Shape;129;p15"/>
            <p:cNvGrpSpPr/>
            <p:nvPr/>
          </p:nvGrpSpPr>
          <p:grpSpPr>
            <a:xfrm>
              <a:off x="224389" y="3889345"/>
              <a:ext cx="367082" cy="961091"/>
              <a:chOff x="4960444" y="2851095"/>
              <a:chExt cx="287727" cy="753324"/>
            </a:xfrm>
          </p:grpSpPr>
          <p:grpSp>
            <p:nvGrpSpPr>
              <p:cNvPr id="130" name="Google Shape;130;p15"/>
              <p:cNvGrpSpPr/>
              <p:nvPr/>
            </p:nvGrpSpPr>
            <p:grpSpPr>
              <a:xfrm>
                <a:off x="4960444" y="3574526"/>
                <a:ext cx="287727" cy="29893"/>
                <a:chOff x="4960444" y="3574526"/>
                <a:chExt cx="287727" cy="29893"/>
              </a:xfrm>
            </p:grpSpPr>
            <p:sp>
              <p:nvSpPr>
                <p:cNvPr id="131" name="Google Shape;131;p15"/>
                <p:cNvSpPr/>
                <p:nvPr/>
              </p:nvSpPr>
              <p:spPr>
                <a:xfrm>
                  <a:off x="4960444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15"/>
                <p:cNvSpPr/>
                <p:nvPr/>
              </p:nvSpPr>
              <p:spPr>
                <a:xfrm>
                  <a:off x="5089734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15"/>
                <p:cNvSpPr/>
                <p:nvPr/>
              </p:nvSpPr>
              <p:spPr>
                <a:xfrm>
                  <a:off x="5218278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134;p15"/>
              <p:cNvGrpSpPr/>
              <p:nvPr/>
            </p:nvGrpSpPr>
            <p:grpSpPr>
              <a:xfrm>
                <a:off x="4960444" y="3393669"/>
                <a:ext cx="287727" cy="29893"/>
                <a:chOff x="4960444" y="3393669"/>
                <a:chExt cx="287727" cy="29893"/>
              </a:xfrm>
            </p:grpSpPr>
            <p:sp>
              <p:nvSpPr>
                <p:cNvPr id="135" name="Google Shape;135;p15"/>
                <p:cNvSpPr/>
                <p:nvPr/>
              </p:nvSpPr>
              <p:spPr>
                <a:xfrm>
                  <a:off x="4960444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15"/>
                <p:cNvSpPr/>
                <p:nvPr/>
              </p:nvSpPr>
              <p:spPr>
                <a:xfrm>
                  <a:off x="5089734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15"/>
                <p:cNvSpPr/>
                <p:nvPr/>
              </p:nvSpPr>
              <p:spPr>
                <a:xfrm>
                  <a:off x="5218278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8" name="Google Shape;138;p15"/>
              <p:cNvGrpSpPr/>
              <p:nvPr/>
            </p:nvGrpSpPr>
            <p:grpSpPr>
              <a:xfrm>
                <a:off x="4960444" y="3212811"/>
                <a:ext cx="287727" cy="29893"/>
                <a:chOff x="4960444" y="3212811"/>
                <a:chExt cx="287727" cy="29893"/>
              </a:xfrm>
            </p:grpSpPr>
            <p:sp>
              <p:nvSpPr>
                <p:cNvPr id="139" name="Google Shape;139;p15"/>
                <p:cNvSpPr/>
                <p:nvPr/>
              </p:nvSpPr>
              <p:spPr>
                <a:xfrm>
                  <a:off x="4960444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15"/>
                <p:cNvSpPr/>
                <p:nvPr/>
              </p:nvSpPr>
              <p:spPr>
                <a:xfrm>
                  <a:off x="5089734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15"/>
                <p:cNvSpPr/>
                <p:nvPr/>
              </p:nvSpPr>
              <p:spPr>
                <a:xfrm>
                  <a:off x="5218278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2" name="Google Shape;142;p15"/>
              <p:cNvGrpSpPr/>
              <p:nvPr/>
            </p:nvGrpSpPr>
            <p:grpSpPr>
              <a:xfrm>
                <a:off x="4960444" y="3031953"/>
                <a:ext cx="287727" cy="29893"/>
                <a:chOff x="4960444" y="3031953"/>
                <a:chExt cx="287727" cy="29893"/>
              </a:xfrm>
            </p:grpSpPr>
            <p:sp>
              <p:nvSpPr>
                <p:cNvPr id="143" name="Google Shape;143;p15"/>
                <p:cNvSpPr/>
                <p:nvPr/>
              </p:nvSpPr>
              <p:spPr>
                <a:xfrm>
                  <a:off x="4960444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15"/>
                <p:cNvSpPr/>
                <p:nvPr/>
              </p:nvSpPr>
              <p:spPr>
                <a:xfrm>
                  <a:off x="5089734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15"/>
                <p:cNvSpPr/>
                <p:nvPr/>
              </p:nvSpPr>
              <p:spPr>
                <a:xfrm>
                  <a:off x="5218278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" name="Google Shape;146;p15"/>
              <p:cNvGrpSpPr/>
              <p:nvPr/>
            </p:nvGrpSpPr>
            <p:grpSpPr>
              <a:xfrm>
                <a:off x="4960444" y="2851095"/>
                <a:ext cx="287727" cy="29893"/>
                <a:chOff x="4960444" y="2851095"/>
                <a:chExt cx="287727" cy="29893"/>
              </a:xfrm>
            </p:grpSpPr>
            <p:sp>
              <p:nvSpPr>
                <p:cNvPr id="147" name="Google Shape;147;p15"/>
                <p:cNvSpPr/>
                <p:nvPr/>
              </p:nvSpPr>
              <p:spPr>
                <a:xfrm>
                  <a:off x="4960444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15"/>
                <p:cNvSpPr/>
                <p:nvPr/>
              </p:nvSpPr>
              <p:spPr>
                <a:xfrm>
                  <a:off x="5089734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15"/>
                <p:cNvSpPr/>
                <p:nvPr/>
              </p:nvSpPr>
              <p:spPr>
                <a:xfrm>
                  <a:off x="5218278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0" name="Google Shape;150;p15"/>
            <p:cNvGrpSpPr/>
            <p:nvPr/>
          </p:nvGrpSpPr>
          <p:grpSpPr>
            <a:xfrm>
              <a:off x="8423088" y="0"/>
              <a:ext cx="1627495" cy="2079916"/>
              <a:chOff x="8423088" y="0"/>
              <a:chExt cx="1627495" cy="2079916"/>
            </a:xfrm>
          </p:grpSpPr>
          <p:sp>
            <p:nvSpPr>
              <p:cNvPr id="151" name="Google Shape;151;p15"/>
              <p:cNvSpPr/>
              <p:nvPr/>
            </p:nvSpPr>
            <p:spPr>
              <a:xfrm rot="10800000">
                <a:off x="8423088" y="0"/>
                <a:ext cx="1627495" cy="1633211"/>
              </a:xfrm>
              <a:custGeom>
                <a:rect b="b" l="l" r="r" t="t"/>
                <a:pathLst>
                  <a:path extrusionOk="0" h="1280950" w="1276467">
                    <a:moveTo>
                      <a:pt x="1213690" y="0"/>
                    </a:moveTo>
                    <a:lnTo>
                      <a:pt x="668875" y="0"/>
                    </a:lnTo>
                    <a:cubicBezTo>
                      <a:pt x="634497" y="0"/>
                      <a:pt x="606098" y="28399"/>
                      <a:pt x="606098" y="62777"/>
                    </a:cubicBezTo>
                    <a:lnTo>
                      <a:pt x="606098" y="243635"/>
                    </a:lnTo>
                    <a:cubicBezTo>
                      <a:pt x="606098" y="278013"/>
                      <a:pt x="577699" y="306412"/>
                      <a:pt x="543321" y="306412"/>
                    </a:cubicBezTo>
                    <a:lnTo>
                      <a:pt x="372925" y="306412"/>
                    </a:lnTo>
                    <a:cubicBezTo>
                      <a:pt x="338548" y="306412"/>
                      <a:pt x="310149" y="334811"/>
                      <a:pt x="310149" y="369189"/>
                    </a:cubicBezTo>
                    <a:lnTo>
                      <a:pt x="310149" y="549299"/>
                    </a:lnTo>
                    <a:cubicBezTo>
                      <a:pt x="310149" y="583677"/>
                      <a:pt x="281750" y="612076"/>
                      <a:pt x="247371" y="612076"/>
                    </a:cubicBezTo>
                    <a:lnTo>
                      <a:pt x="62777" y="612076"/>
                    </a:lnTo>
                    <a:cubicBezTo>
                      <a:pt x="28399" y="612076"/>
                      <a:pt x="0" y="640476"/>
                      <a:pt x="0" y="674853"/>
                    </a:cubicBezTo>
                    <a:lnTo>
                      <a:pt x="0" y="1218174"/>
                    </a:lnTo>
                    <a:cubicBezTo>
                      <a:pt x="0" y="1252552"/>
                      <a:pt x="28399" y="1280951"/>
                      <a:pt x="62777" y="1280951"/>
                    </a:cubicBezTo>
                    <a:lnTo>
                      <a:pt x="607592" y="1280951"/>
                    </a:lnTo>
                    <a:cubicBezTo>
                      <a:pt x="641970" y="1280951"/>
                      <a:pt x="670370" y="1252552"/>
                      <a:pt x="670370" y="1218174"/>
                    </a:cubicBezTo>
                    <a:lnTo>
                      <a:pt x="670370" y="1038811"/>
                    </a:lnTo>
                    <a:cubicBezTo>
                      <a:pt x="670370" y="1004433"/>
                      <a:pt x="698769" y="976034"/>
                      <a:pt x="733146" y="976034"/>
                    </a:cubicBezTo>
                    <a:lnTo>
                      <a:pt x="917741" y="976034"/>
                    </a:lnTo>
                    <a:cubicBezTo>
                      <a:pt x="952119" y="976034"/>
                      <a:pt x="980518" y="947635"/>
                      <a:pt x="980518" y="913257"/>
                    </a:cubicBezTo>
                    <a:lnTo>
                      <a:pt x="980518" y="732399"/>
                    </a:lnTo>
                    <a:cubicBezTo>
                      <a:pt x="980518" y="698021"/>
                      <a:pt x="1008917" y="669622"/>
                      <a:pt x="1043295" y="669622"/>
                    </a:cubicBezTo>
                    <a:lnTo>
                      <a:pt x="1213690" y="669622"/>
                    </a:lnTo>
                    <a:cubicBezTo>
                      <a:pt x="1248068" y="669622"/>
                      <a:pt x="1276467" y="641223"/>
                      <a:pt x="1276467" y="606845"/>
                    </a:cubicBezTo>
                    <a:lnTo>
                      <a:pt x="1276467" y="62777"/>
                    </a:lnTo>
                    <a:cubicBezTo>
                      <a:pt x="1276467" y="28399"/>
                      <a:pt x="1248068" y="0"/>
                      <a:pt x="1213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2" name="Google Shape;152;p15"/>
              <p:cNvGrpSpPr/>
              <p:nvPr/>
            </p:nvGrpSpPr>
            <p:grpSpPr>
              <a:xfrm flipH="1" rot="5400000">
                <a:off x="8304047" y="1476524"/>
                <a:ext cx="921896" cy="284887"/>
                <a:chOff x="5682193" y="1283724"/>
                <a:chExt cx="1014522" cy="313511"/>
              </a:xfrm>
            </p:grpSpPr>
            <p:sp>
              <p:nvSpPr>
                <p:cNvPr id="153" name="Google Shape;153;p15"/>
                <p:cNvSpPr/>
                <p:nvPr/>
              </p:nvSpPr>
              <p:spPr>
                <a:xfrm>
                  <a:off x="5682193" y="1283724"/>
                  <a:ext cx="313511" cy="313511"/>
                </a:xfrm>
                <a:custGeom>
                  <a:rect b="b" l="l" r="r" t="t"/>
                  <a:pathLst>
                    <a:path extrusionOk="0" h="313511" w="313511">
                      <a:moveTo>
                        <a:pt x="296136" y="126488"/>
                      </a:moveTo>
                      <a:lnTo>
                        <a:pt x="234854" y="91363"/>
                      </a:lnTo>
                      <a:cubicBezTo>
                        <a:pt x="229622" y="88374"/>
                        <a:pt x="225138" y="83890"/>
                        <a:pt x="222149" y="78658"/>
                      </a:cubicBezTo>
                      <a:lnTo>
                        <a:pt x="187024" y="17376"/>
                      </a:lnTo>
                      <a:cubicBezTo>
                        <a:pt x="173571" y="-5792"/>
                        <a:pt x="139941" y="-5792"/>
                        <a:pt x="126488" y="17376"/>
                      </a:cubicBezTo>
                      <a:lnTo>
                        <a:pt x="91363" y="78658"/>
                      </a:lnTo>
                      <a:cubicBezTo>
                        <a:pt x="88374" y="83890"/>
                        <a:pt x="83890" y="88374"/>
                        <a:pt x="78658" y="91363"/>
                      </a:cubicBezTo>
                      <a:lnTo>
                        <a:pt x="17376" y="126488"/>
                      </a:lnTo>
                      <a:cubicBezTo>
                        <a:pt x="-5792" y="139941"/>
                        <a:pt x="-5792" y="173571"/>
                        <a:pt x="17376" y="187023"/>
                      </a:cubicBezTo>
                      <a:lnTo>
                        <a:pt x="78658" y="222149"/>
                      </a:lnTo>
                      <a:cubicBezTo>
                        <a:pt x="83890" y="225138"/>
                        <a:pt x="88374" y="229622"/>
                        <a:pt x="91363" y="234853"/>
                      </a:cubicBezTo>
                      <a:lnTo>
                        <a:pt x="126488" y="296136"/>
                      </a:lnTo>
                      <a:cubicBezTo>
                        <a:pt x="139941" y="319304"/>
                        <a:pt x="173571" y="319304"/>
                        <a:pt x="187024" y="296136"/>
                      </a:cubicBezTo>
                      <a:lnTo>
                        <a:pt x="222149" y="234853"/>
                      </a:lnTo>
                      <a:cubicBezTo>
                        <a:pt x="225138" y="229622"/>
                        <a:pt x="229622" y="225138"/>
                        <a:pt x="234854" y="222149"/>
                      </a:cubicBezTo>
                      <a:lnTo>
                        <a:pt x="296136" y="187023"/>
                      </a:lnTo>
                      <a:cubicBezTo>
                        <a:pt x="319304" y="173571"/>
                        <a:pt x="319304" y="139941"/>
                        <a:pt x="296136" y="1264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15"/>
                <p:cNvSpPr/>
                <p:nvPr/>
              </p:nvSpPr>
              <p:spPr>
                <a:xfrm>
                  <a:off x="6032699" y="1283724"/>
                  <a:ext cx="313511" cy="313511"/>
                </a:xfrm>
                <a:custGeom>
                  <a:rect b="b" l="l" r="r" t="t"/>
                  <a:pathLst>
                    <a:path extrusionOk="0" h="313511" w="313511">
                      <a:moveTo>
                        <a:pt x="296136" y="126488"/>
                      </a:moveTo>
                      <a:lnTo>
                        <a:pt x="234854" y="91363"/>
                      </a:lnTo>
                      <a:cubicBezTo>
                        <a:pt x="229622" y="88374"/>
                        <a:pt x="225138" y="83890"/>
                        <a:pt x="222149" y="78658"/>
                      </a:cubicBezTo>
                      <a:lnTo>
                        <a:pt x="187023" y="17376"/>
                      </a:lnTo>
                      <a:cubicBezTo>
                        <a:pt x="173571" y="-5792"/>
                        <a:pt x="139941" y="-5792"/>
                        <a:pt x="126488" y="17376"/>
                      </a:cubicBezTo>
                      <a:lnTo>
                        <a:pt x="91363" y="78658"/>
                      </a:lnTo>
                      <a:cubicBezTo>
                        <a:pt x="88374" y="83890"/>
                        <a:pt x="83890" y="88374"/>
                        <a:pt x="78658" y="91363"/>
                      </a:cubicBezTo>
                      <a:lnTo>
                        <a:pt x="17376" y="126488"/>
                      </a:lnTo>
                      <a:cubicBezTo>
                        <a:pt x="-5792" y="139941"/>
                        <a:pt x="-5792" y="173571"/>
                        <a:pt x="17376" y="187023"/>
                      </a:cubicBezTo>
                      <a:lnTo>
                        <a:pt x="78658" y="222149"/>
                      </a:lnTo>
                      <a:cubicBezTo>
                        <a:pt x="83890" y="225138"/>
                        <a:pt x="88374" y="229622"/>
                        <a:pt x="91363" y="234853"/>
                      </a:cubicBezTo>
                      <a:lnTo>
                        <a:pt x="126488" y="296136"/>
                      </a:lnTo>
                      <a:cubicBezTo>
                        <a:pt x="139941" y="319304"/>
                        <a:pt x="173571" y="319304"/>
                        <a:pt x="187023" y="296136"/>
                      </a:cubicBezTo>
                      <a:lnTo>
                        <a:pt x="222149" y="234853"/>
                      </a:lnTo>
                      <a:cubicBezTo>
                        <a:pt x="225138" y="229622"/>
                        <a:pt x="229622" y="225138"/>
                        <a:pt x="234854" y="222149"/>
                      </a:cubicBezTo>
                      <a:lnTo>
                        <a:pt x="296136" y="187023"/>
                      </a:lnTo>
                      <a:cubicBezTo>
                        <a:pt x="319304" y="173571"/>
                        <a:pt x="319304" y="139941"/>
                        <a:pt x="296136" y="1264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15"/>
                <p:cNvSpPr/>
                <p:nvPr/>
              </p:nvSpPr>
              <p:spPr>
                <a:xfrm>
                  <a:off x="6383204" y="1283724"/>
                  <a:ext cx="313511" cy="313511"/>
                </a:xfrm>
                <a:custGeom>
                  <a:rect b="b" l="l" r="r" t="t"/>
                  <a:pathLst>
                    <a:path extrusionOk="0" h="313511" w="313511">
                      <a:moveTo>
                        <a:pt x="296136" y="126488"/>
                      </a:moveTo>
                      <a:lnTo>
                        <a:pt x="234853" y="91363"/>
                      </a:lnTo>
                      <a:cubicBezTo>
                        <a:pt x="229622" y="88374"/>
                        <a:pt x="225138" y="83890"/>
                        <a:pt x="222149" y="78658"/>
                      </a:cubicBezTo>
                      <a:lnTo>
                        <a:pt x="187023" y="17376"/>
                      </a:lnTo>
                      <a:cubicBezTo>
                        <a:pt x="173571" y="-5792"/>
                        <a:pt x="139941" y="-5792"/>
                        <a:pt x="126488" y="17376"/>
                      </a:cubicBezTo>
                      <a:lnTo>
                        <a:pt x="91363" y="78658"/>
                      </a:lnTo>
                      <a:cubicBezTo>
                        <a:pt x="88374" y="83890"/>
                        <a:pt x="83890" y="88374"/>
                        <a:pt x="78658" y="91363"/>
                      </a:cubicBezTo>
                      <a:lnTo>
                        <a:pt x="17376" y="126488"/>
                      </a:lnTo>
                      <a:cubicBezTo>
                        <a:pt x="-5792" y="139941"/>
                        <a:pt x="-5792" y="173571"/>
                        <a:pt x="17376" y="187023"/>
                      </a:cubicBezTo>
                      <a:lnTo>
                        <a:pt x="78658" y="222149"/>
                      </a:lnTo>
                      <a:cubicBezTo>
                        <a:pt x="83890" y="225138"/>
                        <a:pt x="88374" y="229622"/>
                        <a:pt x="91363" y="234853"/>
                      </a:cubicBezTo>
                      <a:lnTo>
                        <a:pt x="126488" y="296136"/>
                      </a:lnTo>
                      <a:cubicBezTo>
                        <a:pt x="139941" y="319304"/>
                        <a:pt x="173571" y="319304"/>
                        <a:pt x="187023" y="296136"/>
                      </a:cubicBezTo>
                      <a:lnTo>
                        <a:pt x="222149" y="234853"/>
                      </a:lnTo>
                      <a:cubicBezTo>
                        <a:pt x="225138" y="229622"/>
                        <a:pt x="229622" y="225138"/>
                        <a:pt x="234853" y="222149"/>
                      </a:cubicBezTo>
                      <a:lnTo>
                        <a:pt x="296136" y="187023"/>
                      </a:lnTo>
                      <a:cubicBezTo>
                        <a:pt x="319304" y="173571"/>
                        <a:pt x="319304" y="139941"/>
                        <a:pt x="296136" y="1264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6"/>
          <p:cNvGrpSpPr/>
          <p:nvPr/>
        </p:nvGrpSpPr>
        <p:grpSpPr>
          <a:xfrm>
            <a:off x="-1002637" y="100899"/>
            <a:ext cx="10852134" cy="5097199"/>
            <a:chOff x="-1002637" y="100899"/>
            <a:chExt cx="10852134" cy="5097199"/>
          </a:xfrm>
        </p:grpSpPr>
        <p:sp>
          <p:nvSpPr>
            <p:cNvPr id="158" name="Google Shape;158;p16"/>
            <p:cNvSpPr/>
            <p:nvPr/>
          </p:nvSpPr>
          <p:spPr>
            <a:xfrm>
              <a:off x="8424010" y="1678908"/>
              <a:ext cx="1425487" cy="1785671"/>
            </a:xfrm>
            <a:custGeom>
              <a:rect b="b" l="l" r="r" t="t"/>
              <a:pathLst>
                <a:path extrusionOk="0" h="1400526" w="1118029">
                  <a:moveTo>
                    <a:pt x="1118030" y="700263"/>
                  </a:moveTo>
                  <a:cubicBezTo>
                    <a:pt x="1118030" y="616561"/>
                    <a:pt x="1044789" y="541826"/>
                    <a:pt x="928951" y="490259"/>
                  </a:cubicBezTo>
                  <a:cubicBezTo>
                    <a:pt x="1044789" y="438692"/>
                    <a:pt x="1118030" y="363957"/>
                    <a:pt x="1118030" y="280255"/>
                  </a:cubicBezTo>
                  <a:cubicBezTo>
                    <a:pt x="1118030" y="125554"/>
                    <a:pt x="867669" y="0"/>
                    <a:pt x="559015" y="0"/>
                  </a:cubicBezTo>
                  <a:cubicBezTo>
                    <a:pt x="250361" y="0"/>
                    <a:pt x="0" y="125554"/>
                    <a:pt x="0" y="280255"/>
                  </a:cubicBezTo>
                  <a:cubicBezTo>
                    <a:pt x="0" y="363957"/>
                    <a:pt x="73240" y="438692"/>
                    <a:pt x="189078" y="490259"/>
                  </a:cubicBezTo>
                  <a:cubicBezTo>
                    <a:pt x="73240" y="541826"/>
                    <a:pt x="0" y="616561"/>
                    <a:pt x="0" y="700263"/>
                  </a:cubicBezTo>
                  <a:cubicBezTo>
                    <a:pt x="0" y="783966"/>
                    <a:pt x="73240" y="858701"/>
                    <a:pt x="189078" y="910267"/>
                  </a:cubicBezTo>
                  <a:cubicBezTo>
                    <a:pt x="73240" y="961834"/>
                    <a:pt x="0" y="1036569"/>
                    <a:pt x="0" y="1120272"/>
                  </a:cubicBezTo>
                  <a:cubicBezTo>
                    <a:pt x="0" y="1274972"/>
                    <a:pt x="250361" y="1400527"/>
                    <a:pt x="559015" y="1400527"/>
                  </a:cubicBezTo>
                  <a:cubicBezTo>
                    <a:pt x="867669" y="1400527"/>
                    <a:pt x="1118030" y="1274972"/>
                    <a:pt x="1118030" y="1120272"/>
                  </a:cubicBezTo>
                  <a:cubicBezTo>
                    <a:pt x="1118030" y="1036569"/>
                    <a:pt x="1044789" y="961834"/>
                    <a:pt x="928951" y="910267"/>
                  </a:cubicBezTo>
                  <a:cubicBezTo>
                    <a:pt x="1044789" y="859448"/>
                    <a:pt x="1118030" y="783966"/>
                    <a:pt x="1118030" y="700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16"/>
            <p:cNvGrpSpPr/>
            <p:nvPr/>
          </p:nvGrpSpPr>
          <p:grpSpPr>
            <a:xfrm flipH="1">
              <a:off x="350672" y="4721899"/>
              <a:ext cx="921896" cy="284887"/>
              <a:chOff x="5682193" y="1283724"/>
              <a:chExt cx="1014522" cy="313511"/>
            </a:xfrm>
          </p:grpSpPr>
          <p:sp>
            <p:nvSpPr>
              <p:cNvPr id="160" name="Google Shape;160;p16"/>
              <p:cNvSpPr/>
              <p:nvPr/>
            </p:nvSpPr>
            <p:spPr>
              <a:xfrm>
                <a:off x="5682193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4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4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4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4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6032699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4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3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3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4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6383204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3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3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3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3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63;p16"/>
            <p:cNvGrpSpPr/>
            <p:nvPr/>
          </p:nvGrpSpPr>
          <p:grpSpPr>
            <a:xfrm>
              <a:off x="8167428" y="100899"/>
              <a:ext cx="789469" cy="351827"/>
              <a:chOff x="3811025" y="2684437"/>
              <a:chExt cx="618803" cy="275770"/>
            </a:xfrm>
          </p:grpSpPr>
          <p:sp>
            <p:nvSpPr>
              <p:cNvPr id="164" name="Google Shape;164;p16"/>
              <p:cNvSpPr/>
              <p:nvPr/>
            </p:nvSpPr>
            <p:spPr>
              <a:xfrm>
                <a:off x="3811025" y="2684437"/>
                <a:ext cx="268297" cy="275770"/>
              </a:xfrm>
              <a:custGeom>
                <a:rect b="b" l="l" r="r" t="t"/>
                <a:pathLst>
                  <a:path extrusionOk="0" h="275770" w="268297">
                    <a:moveTo>
                      <a:pt x="268297" y="101639"/>
                    </a:moveTo>
                    <a:lnTo>
                      <a:pt x="263066" y="85197"/>
                    </a:lnTo>
                    <a:lnTo>
                      <a:pt x="155448" y="120323"/>
                    </a:lnTo>
                    <a:lnTo>
                      <a:pt x="221962" y="28399"/>
                    </a:lnTo>
                    <a:lnTo>
                      <a:pt x="208510" y="17936"/>
                    </a:lnTo>
                    <a:lnTo>
                      <a:pt x="139754" y="112102"/>
                    </a:lnTo>
                    <a:lnTo>
                      <a:pt x="139754" y="0"/>
                    </a:lnTo>
                    <a:lnTo>
                      <a:pt x="122565" y="0"/>
                    </a:lnTo>
                    <a:lnTo>
                      <a:pt x="122565" y="109860"/>
                    </a:lnTo>
                    <a:lnTo>
                      <a:pt x="58293" y="20926"/>
                    </a:lnTo>
                    <a:lnTo>
                      <a:pt x="44093" y="31389"/>
                    </a:lnTo>
                    <a:lnTo>
                      <a:pt x="109113" y="120323"/>
                    </a:lnTo>
                    <a:lnTo>
                      <a:pt x="5232" y="86692"/>
                    </a:lnTo>
                    <a:lnTo>
                      <a:pt x="0" y="103134"/>
                    </a:lnTo>
                    <a:lnTo>
                      <a:pt x="103881" y="136764"/>
                    </a:lnTo>
                    <a:lnTo>
                      <a:pt x="0" y="170395"/>
                    </a:lnTo>
                    <a:lnTo>
                      <a:pt x="5979" y="186837"/>
                    </a:lnTo>
                    <a:lnTo>
                      <a:pt x="109860" y="153206"/>
                    </a:lnTo>
                    <a:lnTo>
                      <a:pt x="45588" y="241393"/>
                    </a:lnTo>
                    <a:lnTo>
                      <a:pt x="59788" y="251856"/>
                    </a:lnTo>
                    <a:lnTo>
                      <a:pt x="122565" y="165164"/>
                    </a:lnTo>
                    <a:lnTo>
                      <a:pt x="122565" y="275771"/>
                    </a:lnTo>
                    <a:lnTo>
                      <a:pt x="139754" y="275771"/>
                    </a:lnTo>
                    <a:lnTo>
                      <a:pt x="139754" y="162921"/>
                    </a:lnTo>
                    <a:lnTo>
                      <a:pt x="206268" y="254845"/>
                    </a:lnTo>
                    <a:lnTo>
                      <a:pt x="220467" y="244382"/>
                    </a:lnTo>
                    <a:lnTo>
                      <a:pt x="153953" y="153206"/>
                    </a:lnTo>
                    <a:lnTo>
                      <a:pt x="262319" y="188331"/>
                    </a:lnTo>
                    <a:lnTo>
                      <a:pt x="267550" y="171890"/>
                    </a:lnTo>
                    <a:lnTo>
                      <a:pt x="159932" y="1367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161531" y="2684437"/>
                <a:ext cx="268297" cy="275770"/>
              </a:xfrm>
              <a:custGeom>
                <a:rect b="b" l="l" r="r" t="t"/>
                <a:pathLst>
                  <a:path extrusionOk="0" h="275770" w="268297">
                    <a:moveTo>
                      <a:pt x="268297" y="101639"/>
                    </a:moveTo>
                    <a:lnTo>
                      <a:pt x="263066" y="85197"/>
                    </a:lnTo>
                    <a:lnTo>
                      <a:pt x="155448" y="120323"/>
                    </a:lnTo>
                    <a:lnTo>
                      <a:pt x="222709" y="28399"/>
                    </a:lnTo>
                    <a:lnTo>
                      <a:pt x="208510" y="17936"/>
                    </a:lnTo>
                    <a:lnTo>
                      <a:pt x="139754" y="112102"/>
                    </a:lnTo>
                    <a:lnTo>
                      <a:pt x="139754" y="0"/>
                    </a:lnTo>
                    <a:lnTo>
                      <a:pt x="122565" y="0"/>
                    </a:lnTo>
                    <a:lnTo>
                      <a:pt x="122565" y="109860"/>
                    </a:lnTo>
                    <a:lnTo>
                      <a:pt x="58293" y="20926"/>
                    </a:lnTo>
                    <a:lnTo>
                      <a:pt x="44841" y="31389"/>
                    </a:lnTo>
                    <a:lnTo>
                      <a:pt x="109113" y="120323"/>
                    </a:lnTo>
                    <a:lnTo>
                      <a:pt x="5232" y="86692"/>
                    </a:lnTo>
                    <a:lnTo>
                      <a:pt x="0" y="103134"/>
                    </a:lnTo>
                    <a:lnTo>
                      <a:pt x="104628" y="136764"/>
                    </a:lnTo>
                    <a:lnTo>
                      <a:pt x="747" y="170395"/>
                    </a:lnTo>
                    <a:lnTo>
                      <a:pt x="5979" y="186837"/>
                    </a:lnTo>
                    <a:lnTo>
                      <a:pt x="110607" y="153206"/>
                    </a:lnTo>
                    <a:lnTo>
                      <a:pt x="46336" y="241393"/>
                    </a:lnTo>
                    <a:lnTo>
                      <a:pt x="59788" y="251856"/>
                    </a:lnTo>
                    <a:lnTo>
                      <a:pt x="122565" y="165164"/>
                    </a:lnTo>
                    <a:lnTo>
                      <a:pt x="122565" y="275771"/>
                    </a:lnTo>
                    <a:lnTo>
                      <a:pt x="139754" y="275771"/>
                    </a:lnTo>
                    <a:lnTo>
                      <a:pt x="139754" y="162921"/>
                    </a:lnTo>
                    <a:lnTo>
                      <a:pt x="207015" y="254845"/>
                    </a:lnTo>
                    <a:lnTo>
                      <a:pt x="220467" y="244382"/>
                    </a:lnTo>
                    <a:lnTo>
                      <a:pt x="154701" y="153206"/>
                    </a:lnTo>
                    <a:lnTo>
                      <a:pt x="262319" y="188331"/>
                    </a:lnTo>
                    <a:lnTo>
                      <a:pt x="267550" y="171890"/>
                    </a:lnTo>
                    <a:lnTo>
                      <a:pt x="160679" y="1367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" name="Google Shape;166;p16"/>
            <p:cNvSpPr/>
            <p:nvPr/>
          </p:nvSpPr>
          <p:spPr>
            <a:xfrm>
              <a:off x="-1002637" y="3564888"/>
              <a:ext cx="1627495" cy="1633211"/>
            </a:xfrm>
            <a:custGeom>
              <a:rect b="b" l="l" r="r" t="t"/>
              <a:pathLst>
                <a:path extrusionOk="0" h="1280950" w="1276467">
                  <a:moveTo>
                    <a:pt x="1213690" y="0"/>
                  </a:moveTo>
                  <a:lnTo>
                    <a:pt x="668875" y="0"/>
                  </a:lnTo>
                  <a:cubicBezTo>
                    <a:pt x="634497" y="0"/>
                    <a:pt x="606098" y="28399"/>
                    <a:pt x="606098" y="62777"/>
                  </a:cubicBezTo>
                  <a:lnTo>
                    <a:pt x="606098" y="243635"/>
                  </a:lnTo>
                  <a:cubicBezTo>
                    <a:pt x="606098" y="278013"/>
                    <a:pt x="577699" y="306412"/>
                    <a:pt x="543321" y="306412"/>
                  </a:cubicBezTo>
                  <a:lnTo>
                    <a:pt x="372925" y="306412"/>
                  </a:lnTo>
                  <a:cubicBezTo>
                    <a:pt x="338548" y="306412"/>
                    <a:pt x="310149" y="334811"/>
                    <a:pt x="310149" y="369189"/>
                  </a:cubicBezTo>
                  <a:lnTo>
                    <a:pt x="310149" y="549299"/>
                  </a:lnTo>
                  <a:cubicBezTo>
                    <a:pt x="310149" y="583677"/>
                    <a:pt x="281750" y="612076"/>
                    <a:pt x="247371" y="612076"/>
                  </a:cubicBezTo>
                  <a:lnTo>
                    <a:pt x="62777" y="612076"/>
                  </a:lnTo>
                  <a:cubicBezTo>
                    <a:pt x="28399" y="612076"/>
                    <a:pt x="0" y="640476"/>
                    <a:pt x="0" y="674853"/>
                  </a:cubicBezTo>
                  <a:lnTo>
                    <a:pt x="0" y="1218174"/>
                  </a:lnTo>
                  <a:cubicBezTo>
                    <a:pt x="0" y="1252552"/>
                    <a:pt x="28399" y="1280951"/>
                    <a:pt x="62777" y="1280951"/>
                  </a:cubicBezTo>
                  <a:lnTo>
                    <a:pt x="607592" y="1280951"/>
                  </a:lnTo>
                  <a:cubicBezTo>
                    <a:pt x="641970" y="1280951"/>
                    <a:pt x="670370" y="1252552"/>
                    <a:pt x="670370" y="1218174"/>
                  </a:cubicBezTo>
                  <a:lnTo>
                    <a:pt x="670370" y="1038811"/>
                  </a:lnTo>
                  <a:cubicBezTo>
                    <a:pt x="670370" y="1004433"/>
                    <a:pt x="698769" y="976034"/>
                    <a:pt x="733146" y="976034"/>
                  </a:cubicBezTo>
                  <a:lnTo>
                    <a:pt x="917741" y="976034"/>
                  </a:lnTo>
                  <a:cubicBezTo>
                    <a:pt x="952119" y="976034"/>
                    <a:pt x="980518" y="947635"/>
                    <a:pt x="980518" y="913257"/>
                  </a:cubicBezTo>
                  <a:lnTo>
                    <a:pt x="980518" y="732399"/>
                  </a:lnTo>
                  <a:cubicBezTo>
                    <a:pt x="980518" y="698021"/>
                    <a:pt x="1008917" y="669622"/>
                    <a:pt x="1043295" y="669622"/>
                  </a:cubicBezTo>
                  <a:lnTo>
                    <a:pt x="1213690" y="669622"/>
                  </a:lnTo>
                  <a:cubicBezTo>
                    <a:pt x="1248068" y="669622"/>
                    <a:pt x="1276467" y="641223"/>
                    <a:pt x="1276467" y="606845"/>
                  </a:cubicBezTo>
                  <a:lnTo>
                    <a:pt x="1276467" y="62777"/>
                  </a:lnTo>
                  <a:cubicBezTo>
                    <a:pt x="1276467" y="28399"/>
                    <a:pt x="1248068" y="0"/>
                    <a:pt x="1213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7" name="Google Shape;167;p16"/>
            <p:cNvGrpSpPr/>
            <p:nvPr/>
          </p:nvGrpSpPr>
          <p:grpSpPr>
            <a:xfrm>
              <a:off x="167239" y="412720"/>
              <a:ext cx="367082" cy="961091"/>
              <a:chOff x="4960444" y="2851095"/>
              <a:chExt cx="287727" cy="753324"/>
            </a:xfrm>
          </p:grpSpPr>
          <p:grpSp>
            <p:nvGrpSpPr>
              <p:cNvPr id="168" name="Google Shape;168;p16"/>
              <p:cNvGrpSpPr/>
              <p:nvPr/>
            </p:nvGrpSpPr>
            <p:grpSpPr>
              <a:xfrm>
                <a:off x="4960444" y="3574526"/>
                <a:ext cx="287727" cy="29893"/>
                <a:chOff x="4960444" y="3574526"/>
                <a:chExt cx="287727" cy="29893"/>
              </a:xfrm>
            </p:grpSpPr>
            <p:sp>
              <p:nvSpPr>
                <p:cNvPr id="169" name="Google Shape;169;p16"/>
                <p:cNvSpPr/>
                <p:nvPr/>
              </p:nvSpPr>
              <p:spPr>
                <a:xfrm>
                  <a:off x="4960444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16"/>
                <p:cNvSpPr/>
                <p:nvPr/>
              </p:nvSpPr>
              <p:spPr>
                <a:xfrm>
                  <a:off x="5089734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16"/>
                <p:cNvSpPr/>
                <p:nvPr/>
              </p:nvSpPr>
              <p:spPr>
                <a:xfrm>
                  <a:off x="5218278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2" name="Google Shape;172;p16"/>
              <p:cNvGrpSpPr/>
              <p:nvPr/>
            </p:nvGrpSpPr>
            <p:grpSpPr>
              <a:xfrm>
                <a:off x="4960444" y="3393669"/>
                <a:ext cx="287727" cy="29893"/>
                <a:chOff x="4960444" y="3393669"/>
                <a:chExt cx="287727" cy="29893"/>
              </a:xfrm>
            </p:grpSpPr>
            <p:sp>
              <p:nvSpPr>
                <p:cNvPr id="173" name="Google Shape;173;p16"/>
                <p:cNvSpPr/>
                <p:nvPr/>
              </p:nvSpPr>
              <p:spPr>
                <a:xfrm>
                  <a:off x="4960444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16"/>
                <p:cNvSpPr/>
                <p:nvPr/>
              </p:nvSpPr>
              <p:spPr>
                <a:xfrm>
                  <a:off x="5089734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16"/>
                <p:cNvSpPr/>
                <p:nvPr/>
              </p:nvSpPr>
              <p:spPr>
                <a:xfrm>
                  <a:off x="5218278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6" name="Google Shape;176;p16"/>
              <p:cNvGrpSpPr/>
              <p:nvPr/>
            </p:nvGrpSpPr>
            <p:grpSpPr>
              <a:xfrm>
                <a:off x="4960444" y="3212811"/>
                <a:ext cx="287727" cy="29893"/>
                <a:chOff x="4960444" y="3212811"/>
                <a:chExt cx="287727" cy="29893"/>
              </a:xfrm>
            </p:grpSpPr>
            <p:sp>
              <p:nvSpPr>
                <p:cNvPr id="177" name="Google Shape;177;p16"/>
                <p:cNvSpPr/>
                <p:nvPr/>
              </p:nvSpPr>
              <p:spPr>
                <a:xfrm>
                  <a:off x="4960444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16"/>
                <p:cNvSpPr/>
                <p:nvPr/>
              </p:nvSpPr>
              <p:spPr>
                <a:xfrm>
                  <a:off x="5089734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16"/>
                <p:cNvSpPr/>
                <p:nvPr/>
              </p:nvSpPr>
              <p:spPr>
                <a:xfrm>
                  <a:off x="5218278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0" name="Google Shape;180;p16"/>
              <p:cNvGrpSpPr/>
              <p:nvPr/>
            </p:nvGrpSpPr>
            <p:grpSpPr>
              <a:xfrm>
                <a:off x="4960444" y="3031953"/>
                <a:ext cx="287727" cy="29893"/>
                <a:chOff x="4960444" y="3031953"/>
                <a:chExt cx="287727" cy="29893"/>
              </a:xfrm>
            </p:grpSpPr>
            <p:sp>
              <p:nvSpPr>
                <p:cNvPr id="181" name="Google Shape;181;p16"/>
                <p:cNvSpPr/>
                <p:nvPr/>
              </p:nvSpPr>
              <p:spPr>
                <a:xfrm>
                  <a:off x="4960444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16"/>
                <p:cNvSpPr/>
                <p:nvPr/>
              </p:nvSpPr>
              <p:spPr>
                <a:xfrm>
                  <a:off x="5089734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16"/>
                <p:cNvSpPr/>
                <p:nvPr/>
              </p:nvSpPr>
              <p:spPr>
                <a:xfrm>
                  <a:off x="5218278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" name="Google Shape;184;p16"/>
              <p:cNvGrpSpPr/>
              <p:nvPr/>
            </p:nvGrpSpPr>
            <p:grpSpPr>
              <a:xfrm>
                <a:off x="4960444" y="2851095"/>
                <a:ext cx="287727" cy="29893"/>
                <a:chOff x="4960444" y="2851095"/>
                <a:chExt cx="287727" cy="29893"/>
              </a:xfrm>
            </p:grpSpPr>
            <p:sp>
              <p:nvSpPr>
                <p:cNvPr id="185" name="Google Shape;185;p16"/>
                <p:cNvSpPr/>
                <p:nvPr/>
              </p:nvSpPr>
              <p:spPr>
                <a:xfrm>
                  <a:off x="4960444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6"/>
                <p:cNvSpPr/>
                <p:nvPr/>
              </p:nvSpPr>
              <p:spPr>
                <a:xfrm>
                  <a:off x="5089734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6"/>
                <p:cNvSpPr/>
                <p:nvPr/>
              </p:nvSpPr>
              <p:spPr>
                <a:xfrm>
                  <a:off x="5218278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88" name="Google Shape;188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9" name="Google Shape;189;p16"/>
          <p:cNvSpPr txBox="1"/>
          <p:nvPr>
            <p:ph idx="1" type="subTitle"/>
          </p:nvPr>
        </p:nvSpPr>
        <p:spPr>
          <a:xfrm>
            <a:off x="6100299" y="2802747"/>
            <a:ext cx="2196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6"/>
          <p:cNvSpPr txBox="1"/>
          <p:nvPr>
            <p:ph idx="2" type="subTitle"/>
          </p:nvPr>
        </p:nvSpPr>
        <p:spPr>
          <a:xfrm>
            <a:off x="847400" y="2802747"/>
            <a:ext cx="2196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6"/>
          <p:cNvSpPr txBox="1"/>
          <p:nvPr>
            <p:ph idx="3" type="subTitle"/>
          </p:nvPr>
        </p:nvSpPr>
        <p:spPr>
          <a:xfrm>
            <a:off x="847400" y="2288625"/>
            <a:ext cx="21963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2" name="Google Shape;192;p16"/>
          <p:cNvSpPr txBox="1"/>
          <p:nvPr>
            <p:ph idx="4" type="subTitle"/>
          </p:nvPr>
        </p:nvSpPr>
        <p:spPr>
          <a:xfrm>
            <a:off x="6100300" y="2288625"/>
            <a:ext cx="21963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3" name="Google Shape;193;p16"/>
          <p:cNvSpPr txBox="1"/>
          <p:nvPr>
            <p:ph idx="5" type="subTitle"/>
          </p:nvPr>
        </p:nvSpPr>
        <p:spPr>
          <a:xfrm>
            <a:off x="3473849" y="2802747"/>
            <a:ext cx="2196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6"/>
          <p:cNvSpPr txBox="1"/>
          <p:nvPr>
            <p:ph idx="6" type="subTitle"/>
          </p:nvPr>
        </p:nvSpPr>
        <p:spPr>
          <a:xfrm>
            <a:off x="3473851" y="2288625"/>
            <a:ext cx="21963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6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97" name="Google Shape;197;p17"/>
          <p:cNvGrpSpPr/>
          <p:nvPr/>
        </p:nvGrpSpPr>
        <p:grpSpPr>
          <a:xfrm>
            <a:off x="8081828" y="-302171"/>
            <a:ext cx="1463567" cy="1707653"/>
            <a:chOff x="6101641" y="4084216"/>
            <a:chExt cx="1147176" cy="1338496"/>
          </a:xfrm>
        </p:grpSpPr>
        <p:sp>
          <p:nvSpPr>
            <p:cNvPr id="198" name="Google Shape;198;p17"/>
            <p:cNvSpPr/>
            <p:nvPr/>
          </p:nvSpPr>
          <p:spPr>
            <a:xfrm>
              <a:off x="6101641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6292962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6483535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6674856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6866176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6101641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6292962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6483535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6674856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6866176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6101641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6292962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6483535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6674856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6866176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7057497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7057497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7057497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6483535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6674856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6866176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6483535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6674856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6866176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483535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6674856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6866176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6483535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6674856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6866176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7057497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7057497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7057497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7057497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17"/>
          <p:cNvSpPr/>
          <p:nvPr/>
        </p:nvSpPr>
        <p:spPr>
          <a:xfrm rot="-5400000">
            <a:off x="7139785" y="4596420"/>
            <a:ext cx="1425487" cy="1785671"/>
          </a:xfrm>
          <a:custGeom>
            <a:rect b="b" l="l" r="r" t="t"/>
            <a:pathLst>
              <a:path extrusionOk="0" h="1400526" w="1118029">
                <a:moveTo>
                  <a:pt x="1118030" y="700263"/>
                </a:moveTo>
                <a:cubicBezTo>
                  <a:pt x="1118030" y="616561"/>
                  <a:pt x="1044789" y="541826"/>
                  <a:pt x="928951" y="490259"/>
                </a:cubicBezTo>
                <a:cubicBezTo>
                  <a:pt x="1044789" y="438692"/>
                  <a:pt x="1118030" y="363957"/>
                  <a:pt x="1118030" y="280255"/>
                </a:cubicBezTo>
                <a:cubicBezTo>
                  <a:pt x="1118030" y="125554"/>
                  <a:pt x="867669" y="0"/>
                  <a:pt x="559015" y="0"/>
                </a:cubicBezTo>
                <a:cubicBezTo>
                  <a:pt x="250361" y="0"/>
                  <a:pt x="0" y="125554"/>
                  <a:pt x="0" y="280255"/>
                </a:cubicBezTo>
                <a:cubicBezTo>
                  <a:pt x="0" y="363957"/>
                  <a:pt x="73240" y="438692"/>
                  <a:pt x="189078" y="490259"/>
                </a:cubicBezTo>
                <a:cubicBezTo>
                  <a:pt x="73240" y="541826"/>
                  <a:pt x="0" y="616561"/>
                  <a:pt x="0" y="700263"/>
                </a:cubicBezTo>
                <a:cubicBezTo>
                  <a:pt x="0" y="783966"/>
                  <a:pt x="73240" y="858701"/>
                  <a:pt x="189078" y="910267"/>
                </a:cubicBezTo>
                <a:cubicBezTo>
                  <a:pt x="73240" y="961834"/>
                  <a:pt x="0" y="1036569"/>
                  <a:pt x="0" y="1120272"/>
                </a:cubicBezTo>
                <a:cubicBezTo>
                  <a:pt x="0" y="1274972"/>
                  <a:pt x="250361" y="1400527"/>
                  <a:pt x="559015" y="1400527"/>
                </a:cubicBezTo>
                <a:cubicBezTo>
                  <a:pt x="867669" y="1400527"/>
                  <a:pt x="1118030" y="1274972"/>
                  <a:pt x="1118030" y="1120272"/>
                </a:cubicBezTo>
                <a:cubicBezTo>
                  <a:pt x="1118030" y="1036569"/>
                  <a:pt x="1044789" y="961834"/>
                  <a:pt x="928951" y="910267"/>
                </a:cubicBezTo>
                <a:cubicBezTo>
                  <a:pt x="1044789" y="859448"/>
                  <a:pt x="1118030" y="783966"/>
                  <a:pt x="1118030" y="7002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17"/>
          <p:cNvGrpSpPr/>
          <p:nvPr/>
        </p:nvGrpSpPr>
        <p:grpSpPr>
          <a:xfrm flipH="1" rot="10800000">
            <a:off x="6336547" y="4763324"/>
            <a:ext cx="921896" cy="284887"/>
            <a:chOff x="5682193" y="1283724"/>
            <a:chExt cx="1014522" cy="313511"/>
          </a:xfrm>
        </p:grpSpPr>
        <p:sp>
          <p:nvSpPr>
            <p:cNvPr id="234" name="Google Shape;234;p17"/>
            <p:cNvSpPr/>
            <p:nvPr/>
          </p:nvSpPr>
          <p:spPr>
            <a:xfrm>
              <a:off x="5682193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4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4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4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4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6032699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4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3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3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4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6383204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3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3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3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3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7"/>
          <p:cNvSpPr/>
          <p:nvPr/>
        </p:nvSpPr>
        <p:spPr>
          <a:xfrm>
            <a:off x="8637649" y="744098"/>
            <a:ext cx="351916" cy="351915"/>
          </a:xfrm>
          <a:custGeom>
            <a:rect b="b" l="l" r="r" t="t"/>
            <a:pathLst>
              <a:path extrusionOk="0" h="323600" w="323601">
                <a:moveTo>
                  <a:pt x="323601" y="103881"/>
                </a:moveTo>
                <a:lnTo>
                  <a:pt x="218973" y="103881"/>
                </a:lnTo>
                <a:lnTo>
                  <a:pt x="218973" y="0"/>
                </a:lnTo>
                <a:lnTo>
                  <a:pt x="103881" y="0"/>
                </a:lnTo>
                <a:lnTo>
                  <a:pt x="103881" y="103881"/>
                </a:lnTo>
                <a:lnTo>
                  <a:pt x="0" y="103881"/>
                </a:lnTo>
                <a:lnTo>
                  <a:pt x="0" y="219720"/>
                </a:lnTo>
                <a:lnTo>
                  <a:pt x="103881" y="219720"/>
                </a:lnTo>
                <a:lnTo>
                  <a:pt x="103881" y="323601"/>
                </a:lnTo>
                <a:lnTo>
                  <a:pt x="218973" y="323601"/>
                </a:lnTo>
                <a:lnTo>
                  <a:pt x="218973" y="219720"/>
                </a:lnTo>
                <a:lnTo>
                  <a:pt x="323601" y="21972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17"/>
          <p:cNvGrpSpPr/>
          <p:nvPr/>
        </p:nvGrpSpPr>
        <p:grpSpPr>
          <a:xfrm>
            <a:off x="167839" y="2823145"/>
            <a:ext cx="367082" cy="961091"/>
            <a:chOff x="4960444" y="2851095"/>
            <a:chExt cx="287727" cy="753324"/>
          </a:xfrm>
        </p:grpSpPr>
        <p:grpSp>
          <p:nvGrpSpPr>
            <p:cNvPr id="239" name="Google Shape;239;p17"/>
            <p:cNvGrpSpPr/>
            <p:nvPr/>
          </p:nvGrpSpPr>
          <p:grpSpPr>
            <a:xfrm>
              <a:off x="4960444" y="3574526"/>
              <a:ext cx="287727" cy="29893"/>
              <a:chOff x="4960444" y="3574526"/>
              <a:chExt cx="287727" cy="29893"/>
            </a:xfrm>
          </p:grpSpPr>
          <p:sp>
            <p:nvSpPr>
              <p:cNvPr id="240" name="Google Shape;240;p17"/>
              <p:cNvSpPr/>
              <p:nvPr/>
            </p:nvSpPr>
            <p:spPr>
              <a:xfrm>
                <a:off x="4960444" y="3574526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7"/>
              <p:cNvSpPr/>
              <p:nvPr/>
            </p:nvSpPr>
            <p:spPr>
              <a:xfrm>
                <a:off x="5089734" y="3574526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7"/>
              <p:cNvSpPr/>
              <p:nvPr/>
            </p:nvSpPr>
            <p:spPr>
              <a:xfrm>
                <a:off x="5218278" y="3574526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748" y="6726"/>
                      <a:pt x="7473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17"/>
            <p:cNvGrpSpPr/>
            <p:nvPr/>
          </p:nvGrpSpPr>
          <p:grpSpPr>
            <a:xfrm>
              <a:off x="4960444" y="3393669"/>
              <a:ext cx="287727" cy="29893"/>
              <a:chOff x="4960444" y="3393669"/>
              <a:chExt cx="287727" cy="29893"/>
            </a:xfrm>
          </p:grpSpPr>
          <p:sp>
            <p:nvSpPr>
              <p:cNvPr id="244" name="Google Shape;244;p17"/>
              <p:cNvSpPr/>
              <p:nvPr/>
            </p:nvSpPr>
            <p:spPr>
              <a:xfrm>
                <a:off x="4960444" y="3393669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7"/>
              <p:cNvSpPr/>
              <p:nvPr/>
            </p:nvSpPr>
            <p:spPr>
              <a:xfrm>
                <a:off x="5089734" y="3393669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7"/>
              <p:cNvSpPr/>
              <p:nvPr/>
            </p:nvSpPr>
            <p:spPr>
              <a:xfrm>
                <a:off x="5218278" y="3393669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748" y="6726"/>
                      <a:pt x="7473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17"/>
            <p:cNvGrpSpPr/>
            <p:nvPr/>
          </p:nvGrpSpPr>
          <p:grpSpPr>
            <a:xfrm>
              <a:off x="4960444" y="3212811"/>
              <a:ext cx="287727" cy="29893"/>
              <a:chOff x="4960444" y="3212811"/>
              <a:chExt cx="287727" cy="29893"/>
            </a:xfrm>
          </p:grpSpPr>
          <p:sp>
            <p:nvSpPr>
              <p:cNvPr id="248" name="Google Shape;248;p17"/>
              <p:cNvSpPr/>
              <p:nvPr/>
            </p:nvSpPr>
            <p:spPr>
              <a:xfrm>
                <a:off x="4960444" y="3212811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7"/>
              <p:cNvSpPr/>
              <p:nvPr/>
            </p:nvSpPr>
            <p:spPr>
              <a:xfrm>
                <a:off x="5089734" y="3212811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7"/>
              <p:cNvSpPr/>
              <p:nvPr/>
            </p:nvSpPr>
            <p:spPr>
              <a:xfrm>
                <a:off x="5218278" y="3212811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748" y="6726"/>
                      <a:pt x="7473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17"/>
            <p:cNvGrpSpPr/>
            <p:nvPr/>
          </p:nvGrpSpPr>
          <p:grpSpPr>
            <a:xfrm>
              <a:off x="4960444" y="3031953"/>
              <a:ext cx="287727" cy="29893"/>
              <a:chOff x="4960444" y="3031953"/>
              <a:chExt cx="287727" cy="29893"/>
            </a:xfrm>
          </p:grpSpPr>
          <p:sp>
            <p:nvSpPr>
              <p:cNvPr id="252" name="Google Shape;252;p17"/>
              <p:cNvSpPr/>
              <p:nvPr/>
            </p:nvSpPr>
            <p:spPr>
              <a:xfrm>
                <a:off x="4960444" y="3031953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7"/>
              <p:cNvSpPr/>
              <p:nvPr/>
            </p:nvSpPr>
            <p:spPr>
              <a:xfrm>
                <a:off x="5089734" y="3031953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7"/>
              <p:cNvSpPr/>
              <p:nvPr/>
            </p:nvSpPr>
            <p:spPr>
              <a:xfrm>
                <a:off x="5218278" y="3031953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7473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17"/>
            <p:cNvGrpSpPr/>
            <p:nvPr/>
          </p:nvGrpSpPr>
          <p:grpSpPr>
            <a:xfrm>
              <a:off x="4960444" y="2851095"/>
              <a:ext cx="287727" cy="29893"/>
              <a:chOff x="4960444" y="2851095"/>
              <a:chExt cx="287727" cy="29893"/>
            </a:xfrm>
          </p:grpSpPr>
          <p:sp>
            <p:nvSpPr>
              <p:cNvPr id="256" name="Google Shape;256;p17"/>
              <p:cNvSpPr/>
              <p:nvPr/>
            </p:nvSpPr>
            <p:spPr>
              <a:xfrm>
                <a:off x="4960444" y="2851095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7"/>
              <p:cNvSpPr/>
              <p:nvPr/>
            </p:nvSpPr>
            <p:spPr>
              <a:xfrm>
                <a:off x="5089734" y="2851095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0" y="6726"/>
                      <a:pt x="6726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7"/>
              <p:cNvSpPr/>
              <p:nvPr/>
            </p:nvSpPr>
            <p:spPr>
              <a:xfrm>
                <a:off x="5218278" y="2851095"/>
                <a:ext cx="29893" cy="29893"/>
              </a:xfrm>
              <a:custGeom>
                <a:rect b="b" l="l" r="r" t="t"/>
                <a:pathLst>
                  <a:path extrusionOk="0" h="29893" w="29893">
                    <a:moveTo>
                      <a:pt x="14947" y="0"/>
                    </a:moveTo>
                    <a:cubicBezTo>
                      <a:pt x="23168" y="0"/>
                      <a:pt x="29894" y="6726"/>
                      <a:pt x="29894" y="14947"/>
                    </a:cubicBezTo>
                    <a:cubicBezTo>
                      <a:pt x="29894" y="23168"/>
                      <a:pt x="23168" y="29894"/>
                      <a:pt x="14947" y="29894"/>
                    </a:cubicBezTo>
                    <a:cubicBezTo>
                      <a:pt x="6726" y="29894"/>
                      <a:pt x="0" y="23168"/>
                      <a:pt x="0" y="14947"/>
                    </a:cubicBezTo>
                    <a:cubicBezTo>
                      <a:pt x="748" y="6726"/>
                      <a:pt x="7473" y="0"/>
                      <a:pt x="14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type="title"/>
          </p:nvPr>
        </p:nvSpPr>
        <p:spPr>
          <a:xfrm>
            <a:off x="1798500" y="2750752"/>
            <a:ext cx="55470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1" name="Google Shape;261;p18"/>
          <p:cNvSpPr txBox="1"/>
          <p:nvPr>
            <p:ph hasCustomPrompt="1" idx="2" type="title"/>
          </p:nvPr>
        </p:nvSpPr>
        <p:spPr>
          <a:xfrm>
            <a:off x="3160800" y="1450727"/>
            <a:ext cx="2822400" cy="968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62" name="Google Shape;262;p18"/>
          <p:cNvGrpSpPr/>
          <p:nvPr/>
        </p:nvGrpSpPr>
        <p:grpSpPr>
          <a:xfrm>
            <a:off x="366022" y="-41971"/>
            <a:ext cx="9427974" cy="5107565"/>
            <a:chOff x="366022" y="-41971"/>
            <a:chExt cx="9427974" cy="5107565"/>
          </a:xfrm>
        </p:grpSpPr>
        <p:grpSp>
          <p:nvGrpSpPr>
            <p:cNvPr id="263" name="Google Shape;263;p18"/>
            <p:cNvGrpSpPr/>
            <p:nvPr/>
          </p:nvGrpSpPr>
          <p:grpSpPr>
            <a:xfrm>
              <a:off x="7990303" y="-41971"/>
              <a:ext cx="1463567" cy="1707653"/>
              <a:chOff x="6101641" y="4084216"/>
              <a:chExt cx="1147176" cy="1338496"/>
            </a:xfrm>
          </p:grpSpPr>
          <p:sp>
            <p:nvSpPr>
              <p:cNvPr id="264" name="Google Shape;264;p18"/>
              <p:cNvSpPr/>
              <p:nvPr/>
            </p:nvSpPr>
            <p:spPr>
              <a:xfrm>
                <a:off x="6101641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6292962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6483535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6674856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6866176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6101641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6292962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>
                <a:off x="6483535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>
                <a:off x="6674856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6866176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6101641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6292962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8"/>
              <p:cNvSpPr/>
              <p:nvPr/>
            </p:nvSpPr>
            <p:spPr>
              <a:xfrm>
                <a:off x="6483535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8"/>
              <p:cNvSpPr/>
              <p:nvPr/>
            </p:nvSpPr>
            <p:spPr>
              <a:xfrm>
                <a:off x="6674856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>
                <a:off x="6866176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>
                <a:off x="7057497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8"/>
              <p:cNvSpPr/>
              <p:nvPr/>
            </p:nvSpPr>
            <p:spPr>
              <a:xfrm>
                <a:off x="7057497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8"/>
              <p:cNvSpPr/>
              <p:nvPr/>
            </p:nvSpPr>
            <p:spPr>
              <a:xfrm>
                <a:off x="7057497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18"/>
              <p:cNvSpPr/>
              <p:nvPr/>
            </p:nvSpPr>
            <p:spPr>
              <a:xfrm>
                <a:off x="6483535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>
                <a:off x="6674856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6866176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6483535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>
                <a:off x="6674856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>
                <a:off x="6866176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8"/>
              <p:cNvSpPr/>
              <p:nvPr/>
            </p:nvSpPr>
            <p:spPr>
              <a:xfrm>
                <a:off x="6483535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>
                <a:off x="6674856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>
                <a:off x="6866176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>
                <a:off x="6483535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>
                <a:off x="6674856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>
                <a:off x="6866176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8"/>
              <p:cNvSpPr/>
              <p:nvPr/>
            </p:nvSpPr>
            <p:spPr>
              <a:xfrm>
                <a:off x="7057497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8"/>
              <p:cNvSpPr/>
              <p:nvPr/>
            </p:nvSpPr>
            <p:spPr>
              <a:xfrm>
                <a:off x="7057497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>
                <a:off x="7057497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7057497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" name="Google Shape;298;p18"/>
            <p:cNvSpPr/>
            <p:nvPr/>
          </p:nvSpPr>
          <p:spPr>
            <a:xfrm>
              <a:off x="8368510" y="2761320"/>
              <a:ext cx="1425487" cy="1785671"/>
            </a:xfrm>
            <a:custGeom>
              <a:rect b="b" l="l" r="r" t="t"/>
              <a:pathLst>
                <a:path extrusionOk="0" h="1400526" w="1118029">
                  <a:moveTo>
                    <a:pt x="1118030" y="700263"/>
                  </a:moveTo>
                  <a:cubicBezTo>
                    <a:pt x="1118030" y="616561"/>
                    <a:pt x="1044789" y="541826"/>
                    <a:pt x="928951" y="490259"/>
                  </a:cubicBezTo>
                  <a:cubicBezTo>
                    <a:pt x="1044789" y="438692"/>
                    <a:pt x="1118030" y="363957"/>
                    <a:pt x="1118030" y="280255"/>
                  </a:cubicBezTo>
                  <a:cubicBezTo>
                    <a:pt x="1118030" y="125554"/>
                    <a:pt x="867669" y="0"/>
                    <a:pt x="559015" y="0"/>
                  </a:cubicBezTo>
                  <a:cubicBezTo>
                    <a:pt x="250361" y="0"/>
                    <a:pt x="0" y="125554"/>
                    <a:pt x="0" y="280255"/>
                  </a:cubicBezTo>
                  <a:cubicBezTo>
                    <a:pt x="0" y="363957"/>
                    <a:pt x="73240" y="438692"/>
                    <a:pt x="189078" y="490259"/>
                  </a:cubicBezTo>
                  <a:cubicBezTo>
                    <a:pt x="73240" y="541826"/>
                    <a:pt x="0" y="616561"/>
                    <a:pt x="0" y="700263"/>
                  </a:cubicBezTo>
                  <a:cubicBezTo>
                    <a:pt x="0" y="783966"/>
                    <a:pt x="73240" y="858701"/>
                    <a:pt x="189078" y="910267"/>
                  </a:cubicBezTo>
                  <a:cubicBezTo>
                    <a:pt x="73240" y="961834"/>
                    <a:pt x="0" y="1036569"/>
                    <a:pt x="0" y="1120272"/>
                  </a:cubicBezTo>
                  <a:cubicBezTo>
                    <a:pt x="0" y="1274972"/>
                    <a:pt x="250361" y="1400527"/>
                    <a:pt x="559015" y="1400527"/>
                  </a:cubicBezTo>
                  <a:cubicBezTo>
                    <a:pt x="867669" y="1400527"/>
                    <a:pt x="1118030" y="1274972"/>
                    <a:pt x="1118030" y="1120272"/>
                  </a:cubicBezTo>
                  <a:cubicBezTo>
                    <a:pt x="1118030" y="1036569"/>
                    <a:pt x="1044789" y="961834"/>
                    <a:pt x="928951" y="910267"/>
                  </a:cubicBezTo>
                  <a:cubicBezTo>
                    <a:pt x="1044789" y="859448"/>
                    <a:pt x="1118030" y="783966"/>
                    <a:pt x="1118030" y="700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9" name="Google Shape;299;p18"/>
            <p:cNvGrpSpPr/>
            <p:nvPr/>
          </p:nvGrpSpPr>
          <p:grpSpPr>
            <a:xfrm rot="5400000">
              <a:off x="663027" y="4401508"/>
              <a:ext cx="367082" cy="961091"/>
              <a:chOff x="4960444" y="2851095"/>
              <a:chExt cx="287727" cy="753324"/>
            </a:xfrm>
          </p:grpSpPr>
          <p:grpSp>
            <p:nvGrpSpPr>
              <p:cNvPr id="300" name="Google Shape;300;p18"/>
              <p:cNvGrpSpPr/>
              <p:nvPr/>
            </p:nvGrpSpPr>
            <p:grpSpPr>
              <a:xfrm>
                <a:off x="4960444" y="3574526"/>
                <a:ext cx="287727" cy="29893"/>
                <a:chOff x="4960444" y="3574526"/>
                <a:chExt cx="287727" cy="29893"/>
              </a:xfrm>
            </p:grpSpPr>
            <p:sp>
              <p:nvSpPr>
                <p:cNvPr id="301" name="Google Shape;301;p18"/>
                <p:cNvSpPr/>
                <p:nvPr/>
              </p:nvSpPr>
              <p:spPr>
                <a:xfrm>
                  <a:off x="4960444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18"/>
                <p:cNvSpPr/>
                <p:nvPr/>
              </p:nvSpPr>
              <p:spPr>
                <a:xfrm>
                  <a:off x="5089734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18"/>
                <p:cNvSpPr/>
                <p:nvPr/>
              </p:nvSpPr>
              <p:spPr>
                <a:xfrm>
                  <a:off x="5218278" y="3574526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4" name="Google Shape;304;p18"/>
              <p:cNvGrpSpPr/>
              <p:nvPr/>
            </p:nvGrpSpPr>
            <p:grpSpPr>
              <a:xfrm>
                <a:off x="4960444" y="3393669"/>
                <a:ext cx="287727" cy="29893"/>
                <a:chOff x="4960444" y="3393669"/>
                <a:chExt cx="287727" cy="29893"/>
              </a:xfrm>
            </p:grpSpPr>
            <p:sp>
              <p:nvSpPr>
                <p:cNvPr id="305" name="Google Shape;305;p18"/>
                <p:cNvSpPr/>
                <p:nvPr/>
              </p:nvSpPr>
              <p:spPr>
                <a:xfrm>
                  <a:off x="4960444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18"/>
                <p:cNvSpPr/>
                <p:nvPr/>
              </p:nvSpPr>
              <p:spPr>
                <a:xfrm>
                  <a:off x="5089734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18"/>
                <p:cNvSpPr/>
                <p:nvPr/>
              </p:nvSpPr>
              <p:spPr>
                <a:xfrm>
                  <a:off x="5218278" y="3393669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8" name="Google Shape;308;p18"/>
              <p:cNvGrpSpPr/>
              <p:nvPr/>
            </p:nvGrpSpPr>
            <p:grpSpPr>
              <a:xfrm>
                <a:off x="4960444" y="3212811"/>
                <a:ext cx="287727" cy="29893"/>
                <a:chOff x="4960444" y="3212811"/>
                <a:chExt cx="287727" cy="29893"/>
              </a:xfrm>
            </p:grpSpPr>
            <p:sp>
              <p:nvSpPr>
                <p:cNvPr id="309" name="Google Shape;309;p18"/>
                <p:cNvSpPr/>
                <p:nvPr/>
              </p:nvSpPr>
              <p:spPr>
                <a:xfrm>
                  <a:off x="4960444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18"/>
                <p:cNvSpPr/>
                <p:nvPr/>
              </p:nvSpPr>
              <p:spPr>
                <a:xfrm>
                  <a:off x="5089734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18"/>
                <p:cNvSpPr/>
                <p:nvPr/>
              </p:nvSpPr>
              <p:spPr>
                <a:xfrm>
                  <a:off x="5218278" y="3212811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2" name="Google Shape;312;p18"/>
              <p:cNvGrpSpPr/>
              <p:nvPr/>
            </p:nvGrpSpPr>
            <p:grpSpPr>
              <a:xfrm>
                <a:off x="4960444" y="3031953"/>
                <a:ext cx="287727" cy="29893"/>
                <a:chOff x="4960444" y="3031953"/>
                <a:chExt cx="287727" cy="29893"/>
              </a:xfrm>
            </p:grpSpPr>
            <p:sp>
              <p:nvSpPr>
                <p:cNvPr id="313" name="Google Shape;313;p18"/>
                <p:cNvSpPr/>
                <p:nvPr/>
              </p:nvSpPr>
              <p:spPr>
                <a:xfrm>
                  <a:off x="4960444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18"/>
                <p:cNvSpPr/>
                <p:nvPr/>
              </p:nvSpPr>
              <p:spPr>
                <a:xfrm>
                  <a:off x="5089734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18"/>
                <p:cNvSpPr/>
                <p:nvPr/>
              </p:nvSpPr>
              <p:spPr>
                <a:xfrm>
                  <a:off x="5218278" y="3031953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6" name="Google Shape;316;p18"/>
              <p:cNvGrpSpPr/>
              <p:nvPr/>
            </p:nvGrpSpPr>
            <p:grpSpPr>
              <a:xfrm>
                <a:off x="4960444" y="2851095"/>
                <a:ext cx="287727" cy="29893"/>
                <a:chOff x="4960444" y="2851095"/>
                <a:chExt cx="287727" cy="29893"/>
              </a:xfrm>
            </p:grpSpPr>
            <p:sp>
              <p:nvSpPr>
                <p:cNvPr id="317" name="Google Shape;317;p18"/>
                <p:cNvSpPr/>
                <p:nvPr/>
              </p:nvSpPr>
              <p:spPr>
                <a:xfrm>
                  <a:off x="4960444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18"/>
                <p:cNvSpPr/>
                <p:nvPr/>
              </p:nvSpPr>
              <p:spPr>
                <a:xfrm>
                  <a:off x="5089734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0" y="6726"/>
                        <a:pt x="6726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18"/>
                <p:cNvSpPr/>
                <p:nvPr/>
              </p:nvSpPr>
              <p:spPr>
                <a:xfrm>
                  <a:off x="5218278" y="2851095"/>
                  <a:ext cx="29893" cy="29893"/>
                </a:xfrm>
                <a:custGeom>
                  <a:rect b="b" l="l" r="r" t="t"/>
                  <a:pathLst>
                    <a:path extrusionOk="0" h="29893" w="29893">
                      <a:moveTo>
                        <a:pt x="14947" y="0"/>
                      </a:moveTo>
                      <a:cubicBezTo>
                        <a:pt x="23168" y="0"/>
                        <a:pt x="29894" y="6726"/>
                        <a:pt x="29894" y="14947"/>
                      </a:cubicBezTo>
                      <a:cubicBezTo>
                        <a:pt x="29894" y="23168"/>
                        <a:pt x="23168" y="29894"/>
                        <a:pt x="14947" y="29894"/>
                      </a:cubicBezTo>
                      <a:cubicBezTo>
                        <a:pt x="6726" y="29894"/>
                        <a:pt x="0" y="23168"/>
                        <a:pt x="0" y="14947"/>
                      </a:cubicBezTo>
                      <a:cubicBezTo>
                        <a:pt x="748" y="6726"/>
                        <a:pt x="7473" y="0"/>
                        <a:pt x="149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7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 txBox="1"/>
          <p:nvPr>
            <p:ph type="title"/>
          </p:nvPr>
        </p:nvSpPr>
        <p:spPr>
          <a:xfrm>
            <a:off x="4048160" y="616200"/>
            <a:ext cx="4119600" cy="10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2" name="Google Shape;322;p19"/>
          <p:cNvSpPr txBox="1"/>
          <p:nvPr>
            <p:ph idx="1" type="subTitle"/>
          </p:nvPr>
        </p:nvSpPr>
        <p:spPr>
          <a:xfrm>
            <a:off x="4048125" y="1841450"/>
            <a:ext cx="41196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3" name="Google Shape;323;p19"/>
          <p:cNvGrpSpPr/>
          <p:nvPr/>
        </p:nvGrpSpPr>
        <p:grpSpPr>
          <a:xfrm>
            <a:off x="-757372" y="-285752"/>
            <a:ext cx="10605968" cy="3750330"/>
            <a:chOff x="-757372" y="-285752"/>
            <a:chExt cx="10605968" cy="3750330"/>
          </a:xfrm>
        </p:grpSpPr>
        <p:grpSp>
          <p:nvGrpSpPr>
            <p:cNvPr id="324" name="Google Shape;324;p19"/>
            <p:cNvGrpSpPr/>
            <p:nvPr/>
          </p:nvGrpSpPr>
          <p:grpSpPr>
            <a:xfrm>
              <a:off x="-757372" y="-285752"/>
              <a:ext cx="3406585" cy="1707653"/>
              <a:chOff x="-757372" y="-285752"/>
              <a:chExt cx="3406585" cy="1707653"/>
            </a:xfrm>
          </p:grpSpPr>
          <p:grpSp>
            <p:nvGrpSpPr>
              <p:cNvPr id="325" name="Google Shape;325;p19"/>
              <p:cNvGrpSpPr/>
              <p:nvPr/>
            </p:nvGrpSpPr>
            <p:grpSpPr>
              <a:xfrm rot="10800000">
                <a:off x="-757372" y="-285752"/>
                <a:ext cx="1463567" cy="1707653"/>
                <a:chOff x="6101641" y="4084216"/>
                <a:chExt cx="1147176" cy="1338496"/>
              </a:xfrm>
            </p:grpSpPr>
            <p:sp>
              <p:nvSpPr>
                <p:cNvPr id="326" name="Google Shape;326;p19"/>
                <p:cNvSpPr/>
                <p:nvPr/>
              </p:nvSpPr>
              <p:spPr>
                <a:xfrm>
                  <a:off x="6101641" y="446685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19"/>
                <p:cNvSpPr/>
                <p:nvPr/>
              </p:nvSpPr>
              <p:spPr>
                <a:xfrm>
                  <a:off x="6292962" y="446685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19"/>
                <p:cNvSpPr/>
                <p:nvPr/>
              </p:nvSpPr>
              <p:spPr>
                <a:xfrm>
                  <a:off x="6483535" y="446685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19"/>
                <p:cNvSpPr/>
                <p:nvPr/>
              </p:nvSpPr>
              <p:spPr>
                <a:xfrm>
                  <a:off x="6674856" y="446685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19"/>
                <p:cNvSpPr/>
                <p:nvPr/>
              </p:nvSpPr>
              <p:spPr>
                <a:xfrm>
                  <a:off x="6866176" y="446685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19"/>
                <p:cNvSpPr/>
                <p:nvPr/>
              </p:nvSpPr>
              <p:spPr>
                <a:xfrm>
                  <a:off x="6101641" y="427553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9"/>
                <p:cNvSpPr/>
                <p:nvPr/>
              </p:nvSpPr>
              <p:spPr>
                <a:xfrm>
                  <a:off x="6292962" y="427553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9"/>
                <p:cNvSpPr/>
                <p:nvPr/>
              </p:nvSpPr>
              <p:spPr>
                <a:xfrm>
                  <a:off x="6483535" y="427553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9"/>
                <p:cNvSpPr/>
                <p:nvPr/>
              </p:nvSpPr>
              <p:spPr>
                <a:xfrm>
                  <a:off x="6674856" y="427553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9"/>
                <p:cNvSpPr/>
                <p:nvPr/>
              </p:nvSpPr>
              <p:spPr>
                <a:xfrm>
                  <a:off x="6866176" y="427553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19"/>
                <p:cNvSpPr/>
                <p:nvPr/>
              </p:nvSpPr>
              <p:spPr>
                <a:xfrm>
                  <a:off x="6101641" y="4084216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p19"/>
                <p:cNvSpPr/>
                <p:nvPr/>
              </p:nvSpPr>
              <p:spPr>
                <a:xfrm>
                  <a:off x="6292962" y="4084216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19"/>
                <p:cNvSpPr/>
                <p:nvPr/>
              </p:nvSpPr>
              <p:spPr>
                <a:xfrm>
                  <a:off x="6483535" y="4084216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19"/>
                <p:cNvSpPr/>
                <p:nvPr/>
              </p:nvSpPr>
              <p:spPr>
                <a:xfrm>
                  <a:off x="6674856" y="4084216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19"/>
                <p:cNvSpPr/>
                <p:nvPr/>
              </p:nvSpPr>
              <p:spPr>
                <a:xfrm>
                  <a:off x="6866176" y="4084216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19"/>
                <p:cNvSpPr/>
                <p:nvPr/>
              </p:nvSpPr>
              <p:spPr>
                <a:xfrm>
                  <a:off x="7057497" y="446685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19"/>
                <p:cNvSpPr/>
                <p:nvPr/>
              </p:nvSpPr>
              <p:spPr>
                <a:xfrm>
                  <a:off x="7057497" y="4275537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19"/>
                <p:cNvSpPr/>
                <p:nvPr/>
              </p:nvSpPr>
              <p:spPr>
                <a:xfrm>
                  <a:off x="7057497" y="4084216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19"/>
                <p:cNvSpPr/>
                <p:nvPr/>
              </p:nvSpPr>
              <p:spPr>
                <a:xfrm>
                  <a:off x="6483535" y="523139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19"/>
                <p:cNvSpPr/>
                <p:nvPr/>
              </p:nvSpPr>
              <p:spPr>
                <a:xfrm>
                  <a:off x="6674856" y="523139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19"/>
                <p:cNvSpPr/>
                <p:nvPr/>
              </p:nvSpPr>
              <p:spPr>
                <a:xfrm>
                  <a:off x="6866176" y="523139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19"/>
                <p:cNvSpPr/>
                <p:nvPr/>
              </p:nvSpPr>
              <p:spPr>
                <a:xfrm>
                  <a:off x="6483535" y="504007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19"/>
                <p:cNvSpPr/>
                <p:nvPr/>
              </p:nvSpPr>
              <p:spPr>
                <a:xfrm>
                  <a:off x="6674856" y="504007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19"/>
                <p:cNvSpPr/>
                <p:nvPr/>
              </p:nvSpPr>
              <p:spPr>
                <a:xfrm>
                  <a:off x="6866176" y="504007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19"/>
                <p:cNvSpPr/>
                <p:nvPr/>
              </p:nvSpPr>
              <p:spPr>
                <a:xfrm>
                  <a:off x="6483535" y="4848751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19"/>
                <p:cNvSpPr/>
                <p:nvPr/>
              </p:nvSpPr>
              <p:spPr>
                <a:xfrm>
                  <a:off x="6674856" y="4848751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19"/>
                <p:cNvSpPr/>
                <p:nvPr/>
              </p:nvSpPr>
              <p:spPr>
                <a:xfrm>
                  <a:off x="6866176" y="4848751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19"/>
                <p:cNvSpPr/>
                <p:nvPr/>
              </p:nvSpPr>
              <p:spPr>
                <a:xfrm>
                  <a:off x="6483535" y="4658178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19"/>
                <p:cNvSpPr/>
                <p:nvPr/>
              </p:nvSpPr>
              <p:spPr>
                <a:xfrm>
                  <a:off x="6674856" y="4658178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19"/>
                <p:cNvSpPr/>
                <p:nvPr/>
              </p:nvSpPr>
              <p:spPr>
                <a:xfrm>
                  <a:off x="6866176" y="4658178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0" y="0"/>
                      </a:lnTo>
                      <a:lnTo>
                        <a:pt x="191320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19"/>
                <p:cNvSpPr/>
                <p:nvPr/>
              </p:nvSpPr>
              <p:spPr>
                <a:xfrm>
                  <a:off x="7057497" y="523139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19"/>
                <p:cNvSpPr/>
                <p:nvPr/>
              </p:nvSpPr>
              <p:spPr>
                <a:xfrm>
                  <a:off x="7057497" y="5040072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0"/>
                      </a:lnTo>
                      <a:lnTo>
                        <a:pt x="0" y="19132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" name="Google Shape;358;p19"/>
                <p:cNvSpPr/>
                <p:nvPr/>
              </p:nvSpPr>
              <p:spPr>
                <a:xfrm>
                  <a:off x="7057497" y="4848751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19"/>
                <p:cNvSpPr/>
                <p:nvPr/>
              </p:nvSpPr>
              <p:spPr>
                <a:xfrm>
                  <a:off x="7057497" y="4658178"/>
                  <a:ext cx="191320" cy="191320"/>
                </a:xfrm>
                <a:custGeom>
                  <a:rect b="b" l="l" r="r" t="t"/>
                  <a:pathLst>
                    <a:path extrusionOk="0" h="191320" w="191320">
                      <a:moveTo>
                        <a:pt x="0" y="0"/>
                      </a:moveTo>
                      <a:lnTo>
                        <a:pt x="191321" y="0"/>
                      </a:lnTo>
                      <a:lnTo>
                        <a:pt x="191321" y="191321"/>
                      </a:lnTo>
                      <a:lnTo>
                        <a:pt x="0" y="19132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0" name="Google Shape;360;p19"/>
              <p:cNvGrpSpPr/>
              <p:nvPr/>
            </p:nvGrpSpPr>
            <p:grpSpPr>
              <a:xfrm>
                <a:off x="359404" y="206703"/>
                <a:ext cx="2289810" cy="351845"/>
                <a:chOff x="-2950962" y="1335478"/>
                <a:chExt cx="1619499" cy="248865"/>
              </a:xfrm>
            </p:grpSpPr>
            <p:sp>
              <p:nvSpPr>
                <p:cNvPr id="361" name="Google Shape;361;p19"/>
                <p:cNvSpPr/>
                <p:nvPr/>
              </p:nvSpPr>
              <p:spPr>
                <a:xfrm>
                  <a:off x="-2950962" y="1459537"/>
                  <a:ext cx="557520" cy="124806"/>
                </a:xfrm>
                <a:custGeom>
                  <a:rect b="b" l="l" r="r" t="t"/>
                  <a:pathLst>
                    <a:path extrusionOk="0" h="124806" w="557520">
                      <a:moveTo>
                        <a:pt x="534353" y="0"/>
                      </a:moveTo>
                      <a:lnTo>
                        <a:pt x="23168" y="0"/>
                      </a:lnTo>
                      <a:cubicBezTo>
                        <a:pt x="10463" y="0"/>
                        <a:pt x="0" y="10463"/>
                        <a:pt x="0" y="23168"/>
                      </a:cubicBezTo>
                      <a:lnTo>
                        <a:pt x="0" y="101639"/>
                      </a:lnTo>
                      <a:cubicBezTo>
                        <a:pt x="0" y="114344"/>
                        <a:pt x="10463" y="124807"/>
                        <a:pt x="23168" y="124807"/>
                      </a:cubicBezTo>
                      <a:lnTo>
                        <a:pt x="534353" y="124807"/>
                      </a:lnTo>
                      <a:cubicBezTo>
                        <a:pt x="547057" y="124807"/>
                        <a:pt x="557520" y="114344"/>
                        <a:pt x="557520" y="101639"/>
                      </a:cubicBezTo>
                      <a:lnTo>
                        <a:pt x="557520" y="23168"/>
                      </a:lnTo>
                      <a:cubicBezTo>
                        <a:pt x="556773" y="10463"/>
                        <a:pt x="547057" y="0"/>
                        <a:pt x="5343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19"/>
                <p:cNvSpPr/>
                <p:nvPr/>
              </p:nvSpPr>
              <p:spPr>
                <a:xfrm>
                  <a:off x="-2426325" y="1335478"/>
                  <a:ext cx="557520" cy="124806"/>
                </a:xfrm>
                <a:custGeom>
                  <a:rect b="b" l="l" r="r" t="t"/>
                  <a:pathLst>
                    <a:path extrusionOk="0" h="124806" w="557520">
                      <a:moveTo>
                        <a:pt x="534353" y="0"/>
                      </a:moveTo>
                      <a:lnTo>
                        <a:pt x="23168" y="0"/>
                      </a:lnTo>
                      <a:cubicBezTo>
                        <a:pt x="10463" y="0"/>
                        <a:pt x="0" y="10463"/>
                        <a:pt x="0" y="23168"/>
                      </a:cubicBezTo>
                      <a:lnTo>
                        <a:pt x="0" y="101639"/>
                      </a:lnTo>
                      <a:cubicBezTo>
                        <a:pt x="0" y="114344"/>
                        <a:pt x="10463" y="124807"/>
                        <a:pt x="23168" y="124807"/>
                      </a:cubicBezTo>
                      <a:lnTo>
                        <a:pt x="534353" y="124807"/>
                      </a:lnTo>
                      <a:cubicBezTo>
                        <a:pt x="547058" y="124807"/>
                        <a:pt x="557520" y="114344"/>
                        <a:pt x="557520" y="101639"/>
                      </a:cubicBezTo>
                      <a:lnTo>
                        <a:pt x="557520" y="23168"/>
                      </a:lnTo>
                      <a:cubicBezTo>
                        <a:pt x="557520" y="10463"/>
                        <a:pt x="547058" y="0"/>
                        <a:pt x="5343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19"/>
                <p:cNvSpPr/>
                <p:nvPr/>
              </p:nvSpPr>
              <p:spPr>
                <a:xfrm>
                  <a:off x="-1888983" y="1459537"/>
                  <a:ext cx="557520" cy="124806"/>
                </a:xfrm>
                <a:custGeom>
                  <a:rect b="b" l="l" r="r" t="t"/>
                  <a:pathLst>
                    <a:path extrusionOk="0" h="124806" w="557520">
                      <a:moveTo>
                        <a:pt x="534353" y="0"/>
                      </a:moveTo>
                      <a:lnTo>
                        <a:pt x="23168" y="0"/>
                      </a:lnTo>
                      <a:cubicBezTo>
                        <a:pt x="10463" y="0"/>
                        <a:pt x="0" y="10463"/>
                        <a:pt x="0" y="23168"/>
                      </a:cubicBezTo>
                      <a:lnTo>
                        <a:pt x="0" y="101639"/>
                      </a:lnTo>
                      <a:cubicBezTo>
                        <a:pt x="0" y="114344"/>
                        <a:pt x="10463" y="124807"/>
                        <a:pt x="23168" y="124807"/>
                      </a:cubicBezTo>
                      <a:lnTo>
                        <a:pt x="534353" y="124807"/>
                      </a:lnTo>
                      <a:cubicBezTo>
                        <a:pt x="547058" y="124807"/>
                        <a:pt x="557520" y="114344"/>
                        <a:pt x="557520" y="101639"/>
                      </a:cubicBezTo>
                      <a:lnTo>
                        <a:pt x="557520" y="23168"/>
                      </a:lnTo>
                      <a:cubicBezTo>
                        <a:pt x="556773" y="10463"/>
                        <a:pt x="547058" y="0"/>
                        <a:pt x="5343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64" name="Google Shape;364;p19"/>
            <p:cNvSpPr/>
            <p:nvPr/>
          </p:nvSpPr>
          <p:spPr>
            <a:xfrm>
              <a:off x="8423110" y="1678908"/>
              <a:ext cx="1425487" cy="1785671"/>
            </a:xfrm>
            <a:custGeom>
              <a:rect b="b" l="l" r="r" t="t"/>
              <a:pathLst>
                <a:path extrusionOk="0" h="1400526" w="1118029">
                  <a:moveTo>
                    <a:pt x="1118030" y="700263"/>
                  </a:moveTo>
                  <a:cubicBezTo>
                    <a:pt x="1118030" y="616561"/>
                    <a:pt x="1044789" y="541826"/>
                    <a:pt x="928951" y="490259"/>
                  </a:cubicBezTo>
                  <a:cubicBezTo>
                    <a:pt x="1044789" y="438692"/>
                    <a:pt x="1118030" y="363957"/>
                    <a:pt x="1118030" y="280255"/>
                  </a:cubicBezTo>
                  <a:cubicBezTo>
                    <a:pt x="1118030" y="125554"/>
                    <a:pt x="867669" y="0"/>
                    <a:pt x="559015" y="0"/>
                  </a:cubicBezTo>
                  <a:cubicBezTo>
                    <a:pt x="250361" y="0"/>
                    <a:pt x="0" y="125554"/>
                    <a:pt x="0" y="280255"/>
                  </a:cubicBezTo>
                  <a:cubicBezTo>
                    <a:pt x="0" y="363957"/>
                    <a:pt x="73240" y="438692"/>
                    <a:pt x="189078" y="490259"/>
                  </a:cubicBezTo>
                  <a:cubicBezTo>
                    <a:pt x="73240" y="541826"/>
                    <a:pt x="0" y="616561"/>
                    <a:pt x="0" y="700263"/>
                  </a:cubicBezTo>
                  <a:cubicBezTo>
                    <a:pt x="0" y="783966"/>
                    <a:pt x="73240" y="858701"/>
                    <a:pt x="189078" y="910267"/>
                  </a:cubicBezTo>
                  <a:cubicBezTo>
                    <a:pt x="73240" y="961834"/>
                    <a:pt x="0" y="1036569"/>
                    <a:pt x="0" y="1120272"/>
                  </a:cubicBezTo>
                  <a:cubicBezTo>
                    <a:pt x="0" y="1274972"/>
                    <a:pt x="250361" y="1400527"/>
                    <a:pt x="559015" y="1400527"/>
                  </a:cubicBezTo>
                  <a:cubicBezTo>
                    <a:pt x="867669" y="1400527"/>
                    <a:pt x="1118030" y="1274972"/>
                    <a:pt x="1118030" y="1120272"/>
                  </a:cubicBezTo>
                  <a:cubicBezTo>
                    <a:pt x="1118030" y="1036569"/>
                    <a:pt x="1044789" y="961834"/>
                    <a:pt x="928951" y="910267"/>
                  </a:cubicBezTo>
                  <a:cubicBezTo>
                    <a:pt x="1044789" y="859448"/>
                    <a:pt x="1118030" y="783966"/>
                    <a:pt x="1118030" y="7002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19"/>
          <p:cNvSpPr txBox="1"/>
          <p:nvPr/>
        </p:nvSpPr>
        <p:spPr>
          <a:xfrm>
            <a:off x="4572000" y="3240475"/>
            <a:ext cx="35961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CREDITS: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This presentation template was created by </a:t>
            </a:r>
            <a:r>
              <a:rPr b="1" lang="en" sz="1200" u="sng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and includes icons by </a:t>
            </a:r>
            <a:r>
              <a:rPr b="1" lang="en" sz="1200" u="sng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and infographics &amp; images by </a:t>
            </a:r>
            <a:r>
              <a:rPr b="1" lang="en" sz="1200" u="sng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</a:t>
            </a:r>
            <a:endParaRPr b="1" sz="1200" u="sng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36.jpg"/><Relationship Id="rId5" Type="http://schemas.openxmlformats.org/officeDocument/2006/relationships/image" Target="../media/image18.jpg"/><Relationship Id="rId6" Type="http://schemas.openxmlformats.org/officeDocument/2006/relationships/image" Target="../media/image23.jpg"/><Relationship Id="rId7" Type="http://schemas.openxmlformats.org/officeDocument/2006/relationships/image" Target="../media/image8.jpg"/><Relationship Id="rId8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gif"/><Relationship Id="rId4" Type="http://schemas.openxmlformats.org/officeDocument/2006/relationships/image" Target="../media/image27.gif"/><Relationship Id="rId5" Type="http://schemas.openxmlformats.org/officeDocument/2006/relationships/image" Target="../media/image38.gif"/><Relationship Id="rId6" Type="http://schemas.openxmlformats.org/officeDocument/2006/relationships/image" Target="../media/image3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gif"/><Relationship Id="rId4" Type="http://schemas.openxmlformats.org/officeDocument/2006/relationships/image" Target="../media/image15.gif"/><Relationship Id="rId5" Type="http://schemas.openxmlformats.org/officeDocument/2006/relationships/image" Target="../media/image34.gif"/><Relationship Id="rId6" Type="http://schemas.openxmlformats.org/officeDocument/2006/relationships/image" Target="../media/image22.gif"/><Relationship Id="rId7" Type="http://schemas.openxmlformats.org/officeDocument/2006/relationships/image" Target="../media/image25.gif"/><Relationship Id="rId8" Type="http://schemas.openxmlformats.org/officeDocument/2006/relationships/image" Target="../media/image3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29.jpg"/><Relationship Id="rId5" Type="http://schemas.openxmlformats.org/officeDocument/2006/relationships/image" Target="../media/image24.jpg"/><Relationship Id="rId6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8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7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Mystic Warrior</a:t>
            </a:r>
            <a:r>
              <a:rPr lang="en">
                <a:solidFill>
                  <a:srgbClr val="F2FFB4"/>
                </a:solidFill>
              </a:rPr>
              <a:t> </a:t>
            </a:r>
            <a:r>
              <a:rPr lang="en">
                <a:solidFill>
                  <a:schemeClr val="lt2"/>
                </a:solidFill>
              </a:rPr>
              <a:t>Concept Document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71" name="Google Shape;371;p2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APlus Associates</a:t>
            </a:r>
            <a:endParaRPr/>
          </a:p>
        </p:txBody>
      </p:sp>
      <p:grpSp>
        <p:nvGrpSpPr>
          <p:cNvPr id="372" name="Google Shape;372;p20"/>
          <p:cNvGrpSpPr/>
          <p:nvPr/>
        </p:nvGrpSpPr>
        <p:grpSpPr>
          <a:xfrm>
            <a:off x="7253028" y="956249"/>
            <a:ext cx="789469" cy="351827"/>
            <a:chOff x="3811025" y="2684437"/>
            <a:chExt cx="618803" cy="275770"/>
          </a:xfrm>
        </p:grpSpPr>
        <p:sp>
          <p:nvSpPr>
            <p:cNvPr id="373" name="Google Shape;373;p20"/>
            <p:cNvSpPr/>
            <p:nvPr/>
          </p:nvSpPr>
          <p:spPr>
            <a:xfrm>
              <a:off x="3811025" y="2684437"/>
              <a:ext cx="268297" cy="275770"/>
            </a:xfrm>
            <a:custGeom>
              <a:rect b="b" l="l" r="r" t="t"/>
              <a:pathLst>
                <a:path extrusionOk="0" h="275770" w="268297">
                  <a:moveTo>
                    <a:pt x="268297" y="101639"/>
                  </a:moveTo>
                  <a:lnTo>
                    <a:pt x="263066" y="85197"/>
                  </a:lnTo>
                  <a:lnTo>
                    <a:pt x="155448" y="120323"/>
                  </a:lnTo>
                  <a:lnTo>
                    <a:pt x="221962" y="28399"/>
                  </a:lnTo>
                  <a:lnTo>
                    <a:pt x="208510" y="17936"/>
                  </a:lnTo>
                  <a:lnTo>
                    <a:pt x="139754" y="112102"/>
                  </a:lnTo>
                  <a:lnTo>
                    <a:pt x="139754" y="0"/>
                  </a:lnTo>
                  <a:lnTo>
                    <a:pt x="122565" y="0"/>
                  </a:lnTo>
                  <a:lnTo>
                    <a:pt x="122565" y="109860"/>
                  </a:lnTo>
                  <a:lnTo>
                    <a:pt x="58293" y="20926"/>
                  </a:lnTo>
                  <a:lnTo>
                    <a:pt x="44093" y="31389"/>
                  </a:lnTo>
                  <a:lnTo>
                    <a:pt x="109113" y="120323"/>
                  </a:lnTo>
                  <a:lnTo>
                    <a:pt x="5232" y="86692"/>
                  </a:lnTo>
                  <a:lnTo>
                    <a:pt x="0" y="103134"/>
                  </a:lnTo>
                  <a:lnTo>
                    <a:pt x="103881" y="136764"/>
                  </a:lnTo>
                  <a:lnTo>
                    <a:pt x="0" y="170395"/>
                  </a:lnTo>
                  <a:lnTo>
                    <a:pt x="5979" y="186837"/>
                  </a:lnTo>
                  <a:lnTo>
                    <a:pt x="109860" y="153206"/>
                  </a:lnTo>
                  <a:lnTo>
                    <a:pt x="45588" y="241393"/>
                  </a:lnTo>
                  <a:lnTo>
                    <a:pt x="59788" y="251856"/>
                  </a:lnTo>
                  <a:lnTo>
                    <a:pt x="122565" y="165164"/>
                  </a:lnTo>
                  <a:lnTo>
                    <a:pt x="122565" y="275771"/>
                  </a:lnTo>
                  <a:lnTo>
                    <a:pt x="139754" y="275771"/>
                  </a:lnTo>
                  <a:lnTo>
                    <a:pt x="139754" y="162921"/>
                  </a:lnTo>
                  <a:lnTo>
                    <a:pt x="206268" y="254845"/>
                  </a:lnTo>
                  <a:lnTo>
                    <a:pt x="220467" y="244382"/>
                  </a:lnTo>
                  <a:lnTo>
                    <a:pt x="153953" y="153206"/>
                  </a:lnTo>
                  <a:lnTo>
                    <a:pt x="262319" y="188331"/>
                  </a:lnTo>
                  <a:lnTo>
                    <a:pt x="267550" y="171890"/>
                  </a:lnTo>
                  <a:lnTo>
                    <a:pt x="159932" y="1367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4161531" y="2684437"/>
              <a:ext cx="268297" cy="275770"/>
            </a:xfrm>
            <a:custGeom>
              <a:rect b="b" l="l" r="r" t="t"/>
              <a:pathLst>
                <a:path extrusionOk="0" h="275770" w="268297">
                  <a:moveTo>
                    <a:pt x="268297" y="101639"/>
                  </a:moveTo>
                  <a:lnTo>
                    <a:pt x="263066" y="85197"/>
                  </a:lnTo>
                  <a:lnTo>
                    <a:pt x="155448" y="120323"/>
                  </a:lnTo>
                  <a:lnTo>
                    <a:pt x="222709" y="28399"/>
                  </a:lnTo>
                  <a:lnTo>
                    <a:pt x="208510" y="17936"/>
                  </a:lnTo>
                  <a:lnTo>
                    <a:pt x="139754" y="112102"/>
                  </a:lnTo>
                  <a:lnTo>
                    <a:pt x="139754" y="0"/>
                  </a:lnTo>
                  <a:lnTo>
                    <a:pt x="122565" y="0"/>
                  </a:lnTo>
                  <a:lnTo>
                    <a:pt x="122565" y="109860"/>
                  </a:lnTo>
                  <a:lnTo>
                    <a:pt x="58293" y="20926"/>
                  </a:lnTo>
                  <a:lnTo>
                    <a:pt x="44841" y="31389"/>
                  </a:lnTo>
                  <a:lnTo>
                    <a:pt x="109113" y="120323"/>
                  </a:lnTo>
                  <a:lnTo>
                    <a:pt x="5232" y="86692"/>
                  </a:lnTo>
                  <a:lnTo>
                    <a:pt x="0" y="103134"/>
                  </a:lnTo>
                  <a:lnTo>
                    <a:pt x="104628" y="136764"/>
                  </a:lnTo>
                  <a:lnTo>
                    <a:pt x="747" y="170395"/>
                  </a:lnTo>
                  <a:lnTo>
                    <a:pt x="5979" y="186837"/>
                  </a:lnTo>
                  <a:lnTo>
                    <a:pt x="110607" y="153206"/>
                  </a:lnTo>
                  <a:lnTo>
                    <a:pt x="46336" y="241393"/>
                  </a:lnTo>
                  <a:lnTo>
                    <a:pt x="59788" y="251856"/>
                  </a:lnTo>
                  <a:lnTo>
                    <a:pt x="122565" y="165164"/>
                  </a:lnTo>
                  <a:lnTo>
                    <a:pt x="122565" y="275771"/>
                  </a:lnTo>
                  <a:lnTo>
                    <a:pt x="139754" y="275771"/>
                  </a:lnTo>
                  <a:lnTo>
                    <a:pt x="139754" y="162921"/>
                  </a:lnTo>
                  <a:lnTo>
                    <a:pt x="207015" y="254845"/>
                  </a:lnTo>
                  <a:lnTo>
                    <a:pt x="220467" y="244382"/>
                  </a:lnTo>
                  <a:lnTo>
                    <a:pt x="154701" y="153206"/>
                  </a:lnTo>
                  <a:lnTo>
                    <a:pt x="262319" y="188331"/>
                  </a:lnTo>
                  <a:lnTo>
                    <a:pt x="267550" y="171890"/>
                  </a:lnTo>
                  <a:lnTo>
                    <a:pt x="160679" y="1367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0"/>
          <p:cNvGrpSpPr/>
          <p:nvPr/>
        </p:nvGrpSpPr>
        <p:grpSpPr>
          <a:xfrm>
            <a:off x="3645563" y="-285800"/>
            <a:ext cx="2416973" cy="1633211"/>
            <a:chOff x="3645563" y="-285800"/>
            <a:chExt cx="2416973" cy="1633211"/>
          </a:xfrm>
        </p:grpSpPr>
        <p:sp>
          <p:nvSpPr>
            <p:cNvPr id="376" name="Google Shape;376;p20"/>
            <p:cNvSpPr/>
            <p:nvPr/>
          </p:nvSpPr>
          <p:spPr>
            <a:xfrm>
              <a:off x="3645563" y="-285800"/>
              <a:ext cx="1627495" cy="1633211"/>
            </a:xfrm>
            <a:custGeom>
              <a:rect b="b" l="l" r="r" t="t"/>
              <a:pathLst>
                <a:path extrusionOk="0" h="1280950" w="1276467">
                  <a:moveTo>
                    <a:pt x="1213690" y="0"/>
                  </a:moveTo>
                  <a:lnTo>
                    <a:pt x="668875" y="0"/>
                  </a:lnTo>
                  <a:cubicBezTo>
                    <a:pt x="634497" y="0"/>
                    <a:pt x="606098" y="28399"/>
                    <a:pt x="606098" y="62777"/>
                  </a:cubicBezTo>
                  <a:lnTo>
                    <a:pt x="606098" y="243635"/>
                  </a:lnTo>
                  <a:cubicBezTo>
                    <a:pt x="606098" y="278013"/>
                    <a:pt x="577699" y="306412"/>
                    <a:pt x="543321" y="306412"/>
                  </a:cubicBezTo>
                  <a:lnTo>
                    <a:pt x="372925" y="306412"/>
                  </a:lnTo>
                  <a:cubicBezTo>
                    <a:pt x="338548" y="306412"/>
                    <a:pt x="310149" y="334811"/>
                    <a:pt x="310149" y="369189"/>
                  </a:cubicBezTo>
                  <a:lnTo>
                    <a:pt x="310149" y="549299"/>
                  </a:lnTo>
                  <a:cubicBezTo>
                    <a:pt x="310149" y="583677"/>
                    <a:pt x="281750" y="612076"/>
                    <a:pt x="247371" y="612076"/>
                  </a:cubicBezTo>
                  <a:lnTo>
                    <a:pt x="62777" y="612076"/>
                  </a:lnTo>
                  <a:cubicBezTo>
                    <a:pt x="28399" y="612076"/>
                    <a:pt x="0" y="640476"/>
                    <a:pt x="0" y="674853"/>
                  </a:cubicBezTo>
                  <a:lnTo>
                    <a:pt x="0" y="1218174"/>
                  </a:lnTo>
                  <a:cubicBezTo>
                    <a:pt x="0" y="1252552"/>
                    <a:pt x="28399" y="1280951"/>
                    <a:pt x="62777" y="1280951"/>
                  </a:cubicBezTo>
                  <a:lnTo>
                    <a:pt x="607592" y="1280951"/>
                  </a:lnTo>
                  <a:cubicBezTo>
                    <a:pt x="641970" y="1280951"/>
                    <a:pt x="670370" y="1252552"/>
                    <a:pt x="670370" y="1218174"/>
                  </a:cubicBezTo>
                  <a:lnTo>
                    <a:pt x="670370" y="1038811"/>
                  </a:lnTo>
                  <a:cubicBezTo>
                    <a:pt x="670370" y="1004433"/>
                    <a:pt x="698769" y="976034"/>
                    <a:pt x="733146" y="976034"/>
                  </a:cubicBezTo>
                  <a:lnTo>
                    <a:pt x="917741" y="976034"/>
                  </a:lnTo>
                  <a:cubicBezTo>
                    <a:pt x="952119" y="976034"/>
                    <a:pt x="980518" y="947635"/>
                    <a:pt x="980518" y="913257"/>
                  </a:cubicBezTo>
                  <a:lnTo>
                    <a:pt x="980518" y="732399"/>
                  </a:lnTo>
                  <a:cubicBezTo>
                    <a:pt x="980518" y="698021"/>
                    <a:pt x="1008917" y="669622"/>
                    <a:pt x="1043295" y="669622"/>
                  </a:cubicBezTo>
                  <a:lnTo>
                    <a:pt x="1213690" y="669622"/>
                  </a:lnTo>
                  <a:cubicBezTo>
                    <a:pt x="1248068" y="669622"/>
                    <a:pt x="1276467" y="641223"/>
                    <a:pt x="1276467" y="606845"/>
                  </a:cubicBezTo>
                  <a:lnTo>
                    <a:pt x="1276467" y="62777"/>
                  </a:lnTo>
                  <a:cubicBezTo>
                    <a:pt x="1276467" y="28399"/>
                    <a:pt x="1248068" y="0"/>
                    <a:pt x="1213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0"/>
            <p:cNvGrpSpPr/>
            <p:nvPr/>
          </p:nvGrpSpPr>
          <p:grpSpPr>
            <a:xfrm>
              <a:off x="4768209" y="216518"/>
              <a:ext cx="1294327" cy="399977"/>
              <a:chOff x="5682193" y="1283724"/>
              <a:chExt cx="1014522" cy="313511"/>
            </a:xfrm>
          </p:grpSpPr>
          <p:sp>
            <p:nvSpPr>
              <p:cNvPr id="378" name="Google Shape;378;p20"/>
              <p:cNvSpPr/>
              <p:nvPr/>
            </p:nvSpPr>
            <p:spPr>
              <a:xfrm>
                <a:off x="5682193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4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4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4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4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0"/>
              <p:cNvSpPr/>
              <p:nvPr/>
            </p:nvSpPr>
            <p:spPr>
              <a:xfrm>
                <a:off x="6032699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4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3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3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4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0"/>
              <p:cNvSpPr/>
              <p:nvPr/>
            </p:nvSpPr>
            <p:spPr>
              <a:xfrm>
                <a:off x="6383204" y="1283724"/>
                <a:ext cx="313511" cy="313511"/>
              </a:xfrm>
              <a:custGeom>
                <a:rect b="b" l="l" r="r" t="t"/>
                <a:pathLst>
                  <a:path extrusionOk="0" h="313511" w="313511">
                    <a:moveTo>
                      <a:pt x="296136" y="126488"/>
                    </a:moveTo>
                    <a:lnTo>
                      <a:pt x="234853" y="91363"/>
                    </a:lnTo>
                    <a:cubicBezTo>
                      <a:pt x="229622" y="88374"/>
                      <a:pt x="225138" y="83890"/>
                      <a:pt x="222149" y="78658"/>
                    </a:cubicBezTo>
                    <a:lnTo>
                      <a:pt x="187023" y="17376"/>
                    </a:lnTo>
                    <a:cubicBezTo>
                      <a:pt x="173571" y="-5792"/>
                      <a:pt x="139941" y="-5792"/>
                      <a:pt x="126488" y="17376"/>
                    </a:cubicBezTo>
                    <a:lnTo>
                      <a:pt x="91363" y="78658"/>
                    </a:lnTo>
                    <a:cubicBezTo>
                      <a:pt x="88374" y="83890"/>
                      <a:pt x="83890" y="88374"/>
                      <a:pt x="78658" y="91363"/>
                    </a:cubicBezTo>
                    <a:lnTo>
                      <a:pt x="17376" y="126488"/>
                    </a:lnTo>
                    <a:cubicBezTo>
                      <a:pt x="-5792" y="139941"/>
                      <a:pt x="-5792" y="173571"/>
                      <a:pt x="17376" y="187023"/>
                    </a:cubicBezTo>
                    <a:lnTo>
                      <a:pt x="78658" y="222149"/>
                    </a:lnTo>
                    <a:cubicBezTo>
                      <a:pt x="83890" y="225138"/>
                      <a:pt x="88374" y="229622"/>
                      <a:pt x="91363" y="234853"/>
                    </a:cubicBezTo>
                    <a:lnTo>
                      <a:pt x="126488" y="296136"/>
                    </a:lnTo>
                    <a:cubicBezTo>
                      <a:pt x="139941" y="319304"/>
                      <a:pt x="173571" y="319304"/>
                      <a:pt x="187023" y="296136"/>
                    </a:cubicBezTo>
                    <a:lnTo>
                      <a:pt x="222149" y="234853"/>
                    </a:lnTo>
                    <a:cubicBezTo>
                      <a:pt x="225138" y="229622"/>
                      <a:pt x="229622" y="225138"/>
                      <a:pt x="234853" y="222149"/>
                    </a:cubicBezTo>
                    <a:lnTo>
                      <a:pt x="296136" y="187023"/>
                    </a:lnTo>
                    <a:cubicBezTo>
                      <a:pt x="319304" y="173571"/>
                      <a:pt x="319304" y="139941"/>
                      <a:pt x="296136" y="126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20"/>
          <p:cNvGrpSpPr/>
          <p:nvPr/>
        </p:nvGrpSpPr>
        <p:grpSpPr>
          <a:xfrm>
            <a:off x="3782337" y="4063304"/>
            <a:ext cx="3743758" cy="1707653"/>
            <a:chOff x="3782337" y="4063304"/>
            <a:chExt cx="3743758" cy="1707653"/>
          </a:xfrm>
        </p:grpSpPr>
        <p:grpSp>
          <p:nvGrpSpPr>
            <p:cNvPr id="382" name="Google Shape;382;p20"/>
            <p:cNvGrpSpPr/>
            <p:nvPr/>
          </p:nvGrpSpPr>
          <p:grpSpPr>
            <a:xfrm>
              <a:off x="6062528" y="4063304"/>
              <a:ext cx="1463567" cy="1707653"/>
              <a:chOff x="6101641" y="4084216"/>
              <a:chExt cx="1147176" cy="1338496"/>
            </a:xfrm>
          </p:grpSpPr>
          <p:sp>
            <p:nvSpPr>
              <p:cNvPr id="383" name="Google Shape;383;p20"/>
              <p:cNvSpPr/>
              <p:nvPr/>
            </p:nvSpPr>
            <p:spPr>
              <a:xfrm>
                <a:off x="6101641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0"/>
              <p:cNvSpPr/>
              <p:nvPr/>
            </p:nvSpPr>
            <p:spPr>
              <a:xfrm>
                <a:off x="6292962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20"/>
              <p:cNvSpPr/>
              <p:nvPr/>
            </p:nvSpPr>
            <p:spPr>
              <a:xfrm>
                <a:off x="6483535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0"/>
              <p:cNvSpPr/>
              <p:nvPr/>
            </p:nvSpPr>
            <p:spPr>
              <a:xfrm>
                <a:off x="6674856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20"/>
              <p:cNvSpPr/>
              <p:nvPr/>
            </p:nvSpPr>
            <p:spPr>
              <a:xfrm>
                <a:off x="6866176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20"/>
              <p:cNvSpPr/>
              <p:nvPr/>
            </p:nvSpPr>
            <p:spPr>
              <a:xfrm>
                <a:off x="6101641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20"/>
              <p:cNvSpPr/>
              <p:nvPr/>
            </p:nvSpPr>
            <p:spPr>
              <a:xfrm>
                <a:off x="6292962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20"/>
              <p:cNvSpPr/>
              <p:nvPr/>
            </p:nvSpPr>
            <p:spPr>
              <a:xfrm>
                <a:off x="6483535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20"/>
              <p:cNvSpPr/>
              <p:nvPr/>
            </p:nvSpPr>
            <p:spPr>
              <a:xfrm>
                <a:off x="6674856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0"/>
              <p:cNvSpPr/>
              <p:nvPr/>
            </p:nvSpPr>
            <p:spPr>
              <a:xfrm>
                <a:off x="6866176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0"/>
              <p:cNvSpPr/>
              <p:nvPr/>
            </p:nvSpPr>
            <p:spPr>
              <a:xfrm>
                <a:off x="6101641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20"/>
              <p:cNvSpPr/>
              <p:nvPr/>
            </p:nvSpPr>
            <p:spPr>
              <a:xfrm>
                <a:off x="6292962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20"/>
              <p:cNvSpPr/>
              <p:nvPr/>
            </p:nvSpPr>
            <p:spPr>
              <a:xfrm>
                <a:off x="6483535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20"/>
              <p:cNvSpPr/>
              <p:nvPr/>
            </p:nvSpPr>
            <p:spPr>
              <a:xfrm>
                <a:off x="6674856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20"/>
              <p:cNvSpPr/>
              <p:nvPr/>
            </p:nvSpPr>
            <p:spPr>
              <a:xfrm>
                <a:off x="6866176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20"/>
              <p:cNvSpPr/>
              <p:nvPr/>
            </p:nvSpPr>
            <p:spPr>
              <a:xfrm>
                <a:off x="7057497" y="446685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20"/>
              <p:cNvSpPr/>
              <p:nvPr/>
            </p:nvSpPr>
            <p:spPr>
              <a:xfrm>
                <a:off x="7057497" y="4275537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20"/>
              <p:cNvSpPr/>
              <p:nvPr/>
            </p:nvSpPr>
            <p:spPr>
              <a:xfrm>
                <a:off x="7057497" y="4084216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20"/>
              <p:cNvSpPr/>
              <p:nvPr/>
            </p:nvSpPr>
            <p:spPr>
              <a:xfrm>
                <a:off x="6483535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20"/>
              <p:cNvSpPr/>
              <p:nvPr/>
            </p:nvSpPr>
            <p:spPr>
              <a:xfrm>
                <a:off x="6674856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0"/>
              <p:cNvSpPr/>
              <p:nvPr/>
            </p:nvSpPr>
            <p:spPr>
              <a:xfrm>
                <a:off x="6866176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0"/>
              <p:cNvSpPr/>
              <p:nvPr/>
            </p:nvSpPr>
            <p:spPr>
              <a:xfrm>
                <a:off x="6483535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0"/>
              <p:cNvSpPr/>
              <p:nvPr/>
            </p:nvSpPr>
            <p:spPr>
              <a:xfrm>
                <a:off x="6674856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0"/>
              <p:cNvSpPr/>
              <p:nvPr/>
            </p:nvSpPr>
            <p:spPr>
              <a:xfrm>
                <a:off x="6866176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0"/>
              <p:cNvSpPr/>
              <p:nvPr/>
            </p:nvSpPr>
            <p:spPr>
              <a:xfrm>
                <a:off x="6483535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0"/>
              <p:cNvSpPr/>
              <p:nvPr/>
            </p:nvSpPr>
            <p:spPr>
              <a:xfrm>
                <a:off x="6674856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20"/>
              <p:cNvSpPr/>
              <p:nvPr/>
            </p:nvSpPr>
            <p:spPr>
              <a:xfrm>
                <a:off x="6866176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20"/>
              <p:cNvSpPr/>
              <p:nvPr/>
            </p:nvSpPr>
            <p:spPr>
              <a:xfrm>
                <a:off x="6483535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20"/>
              <p:cNvSpPr/>
              <p:nvPr/>
            </p:nvSpPr>
            <p:spPr>
              <a:xfrm>
                <a:off x="6674856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6866176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0" y="0"/>
                    </a:lnTo>
                    <a:lnTo>
                      <a:pt x="191320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20"/>
              <p:cNvSpPr/>
              <p:nvPr/>
            </p:nvSpPr>
            <p:spPr>
              <a:xfrm>
                <a:off x="7057497" y="523139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20"/>
              <p:cNvSpPr/>
              <p:nvPr/>
            </p:nvSpPr>
            <p:spPr>
              <a:xfrm>
                <a:off x="7057497" y="5040072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0"/>
                    </a:lnTo>
                    <a:lnTo>
                      <a:pt x="0" y="19132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20"/>
              <p:cNvSpPr/>
              <p:nvPr/>
            </p:nvSpPr>
            <p:spPr>
              <a:xfrm>
                <a:off x="7057497" y="4848751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20"/>
              <p:cNvSpPr/>
              <p:nvPr/>
            </p:nvSpPr>
            <p:spPr>
              <a:xfrm>
                <a:off x="7057497" y="4658178"/>
                <a:ext cx="191320" cy="191320"/>
              </a:xfrm>
              <a:custGeom>
                <a:rect b="b" l="l" r="r" t="t"/>
                <a:pathLst>
                  <a:path extrusionOk="0" h="191320" w="191320">
                    <a:moveTo>
                      <a:pt x="0" y="0"/>
                    </a:moveTo>
                    <a:lnTo>
                      <a:pt x="191321" y="0"/>
                    </a:lnTo>
                    <a:lnTo>
                      <a:pt x="191321" y="191321"/>
                    </a:lnTo>
                    <a:lnTo>
                      <a:pt x="0" y="19132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7" name="Google Shape;417;p20"/>
            <p:cNvSpPr/>
            <p:nvPr/>
          </p:nvSpPr>
          <p:spPr>
            <a:xfrm>
              <a:off x="3782337" y="4609775"/>
              <a:ext cx="2486569" cy="332549"/>
            </a:xfrm>
            <a:custGeom>
              <a:rect b="b" l="l" r="r" t="t"/>
              <a:pathLst>
                <a:path extrusionOk="0" h="260823" w="1950250">
                  <a:moveTo>
                    <a:pt x="1901807" y="0"/>
                  </a:moveTo>
                  <a:cubicBezTo>
                    <a:pt x="1881629" y="0"/>
                    <a:pt x="1863692" y="11958"/>
                    <a:pt x="1856966" y="30641"/>
                  </a:cubicBezTo>
                  <a:cubicBezTo>
                    <a:pt x="1828567" y="109113"/>
                    <a:pt x="1753085" y="165164"/>
                    <a:pt x="1665646" y="165164"/>
                  </a:cubicBezTo>
                  <a:cubicBezTo>
                    <a:pt x="1587922" y="165164"/>
                    <a:pt x="1516176" y="120323"/>
                    <a:pt x="1481799" y="50072"/>
                  </a:cubicBezTo>
                  <a:cubicBezTo>
                    <a:pt x="1475820" y="37367"/>
                    <a:pt x="1463862" y="27652"/>
                    <a:pt x="1450410" y="23915"/>
                  </a:cubicBezTo>
                  <a:cubicBezTo>
                    <a:pt x="1427242" y="17936"/>
                    <a:pt x="1404822" y="29147"/>
                    <a:pt x="1395106" y="49325"/>
                  </a:cubicBezTo>
                  <a:cubicBezTo>
                    <a:pt x="1361476" y="119575"/>
                    <a:pt x="1288983" y="165164"/>
                    <a:pt x="1211259" y="165164"/>
                  </a:cubicBezTo>
                  <a:cubicBezTo>
                    <a:pt x="1127556" y="165164"/>
                    <a:pt x="1051327" y="112849"/>
                    <a:pt x="1020686" y="34378"/>
                  </a:cubicBezTo>
                  <a:cubicBezTo>
                    <a:pt x="1013960" y="17936"/>
                    <a:pt x="999760" y="4484"/>
                    <a:pt x="982571" y="2242"/>
                  </a:cubicBezTo>
                  <a:cubicBezTo>
                    <a:pt x="959403" y="-1495"/>
                    <a:pt x="937731" y="11958"/>
                    <a:pt x="930257" y="32883"/>
                  </a:cubicBezTo>
                  <a:cubicBezTo>
                    <a:pt x="900363" y="112102"/>
                    <a:pt x="824134" y="165164"/>
                    <a:pt x="738936" y="165164"/>
                  </a:cubicBezTo>
                  <a:cubicBezTo>
                    <a:pt x="661213" y="165164"/>
                    <a:pt x="589467" y="120323"/>
                    <a:pt x="555089" y="50072"/>
                  </a:cubicBezTo>
                  <a:cubicBezTo>
                    <a:pt x="549110" y="37367"/>
                    <a:pt x="537153" y="27652"/>
                    <a:pt x="523701" y="23915"/>
                  </a:cubicBezTo>
                  <a:cubicBezTo>
                    <a:pt x="500533" y="17936"/>
                    <a:pt x="478113" y="29147"/>
                    <a:pt x="468397" y="49325"/>
                  </a:cubicBezTo>
                  <a:cubicBezTo>
                    <a:pt x="434767" y="119575"/>
                    <a:pt x="362274" y="165164"/>
                    <a:pt x="284550" y="165164"/>
                  </a:cubicBezTo>
                  <a:cubicBezTo>
                    <a:pt x="196363" y="165164"/>
                    <a:pt x="121629" y="109113"/>
                    <a:pt x="93229" y="30641"/>
                  </a:cubicBezTo>
                  <a:cubicBezTo>
                    <a:pt x="86503" y="11958"/>
                    <a:pt x="68567" y="0"/>
                    <a:pt x="48389" y="0"/>
                  </a:cubicBezTo>
                  <a:cubicBezTo>
                    <a:pt x="15505" y="0"/>
                    <a:pt x="-8410" y="32883"/>
                    <a:pt x="2800" y="63524"/>
                  </a:cubicBezTo>
                  <a:cubicBezTo>
                    <a:pt x="44652" y="178616"/>
                    <a:pt x="155259" y="260824"/>
                    <a:pt x="284550" y="260824"/>
                  </a:cubicBezTo>
                  <a:cubicBezTo>
                    <a:pt x="372737" y="260824"/>
                    <a:pt x="455692" y="221214"/>
                    <a:pt x="511743" y="156943"/>
                  </a:cubicBezTo>
                  <a:cubicBezTo>
                    <a:pt x="567794" y="221962"/>
                    <a:pt x="650750" y="260824"/>
                    <a:pt x="738936" y="260824"/>
                  </a:cubicBezTo>
                  <a:cubicBezTo>
                    <a:pt x="832355" y="260824"/>
                    <a:pt x="919047" y="216730"/>
                    <a:pt x="975098" y="145732"/>
                  </a:cubicBezTo>
                  <a:cubicBezTo>
                    <a:pt x="1031149" y="216730"/>
                    <a:pt x="1117841" y="260824"/>
                    <a:pt x="1211259" y="260824"/>
                  </a:cubicBezTo>
                  <a:cubicBezTo>
                    <a:pt x="1299446" y="260824"/>
                    <a:pt x="1382402" y="221214"/>
                    <a:pt x="1438453" y="156943"/>
                  </a:cubicBezTo>
                  <a:cubicBezTo>
                    <a:pt x="1494504" y="221962"/>
                    <a:pt x="1577459" y="260824"/>
                    <a:pt x="1665646" y="260824"/>
                  </a:cubicBezTo>
                  <a:cubicBezTo>
                    <a:pt x="1794936" y="260824"/>
                    <a:pt x="1905544" y="178616"/>
                    <a:pt x="1947395" y="63524"/>
                  </a:cubicBezTo>
                  <a:cubicBezTo>
                    <a:pt x="1958605" y="32136"/>
                    <a:pt x="1935438" y="0"/>
                    <a:pt x="190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8" name="Google Shape;4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25" y="3940625"/>
            <a:ext cx="1024274" cy="102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Environment</a:t>
            </a:r>
            <a:endParaRPr/>
          </a:p>
        </p:txBody>
      </p:sp>
      <p:pic>
        <p:nvPicPr>
          <p:cNvPr id="610" name="Google Shape;6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38" y="1017725"/>
            <a:ext cx="2760624" cy="13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725" y="2558500"/>
            <a:ext cx="2873252" cy="14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225" y="2553906"/>
            <a:ext cx="2807200" cy="126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0675" y="2530512"/>
            <a:ext cx="2666224" cy="13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7488" y="1017725"/>
            <a:ext cx="2395354" cy="117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6923" y="1017725"/>
            <a:ext cx="2395373" cy="117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Combat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1" name="Google Shape;62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75" y="989462"/>
            <a:ext cx="2816575" cy="15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350" y="977820"/>
            <a:ext cx="2857913" cy="160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4125" y="968450"/>
            <a:ext cx="2886903" cy="16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6313" y="2747150"/>
            <a:ext cx="3810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1"/>
          <p:cNvSpPr txBox="1"/>
          <p:nvPr>
            <p:ph type="title"/>
          </p:nvPr>
        </p:nvSpPr>
        <p:spPr>
          <a:xfrm>
            <a:off x="209125" y="13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Magic System</a:t>
            </a:r>
            <a:endParaRPr/>
          </a:p>
        </p:txBody>
      </p:sp>
      <p:pic>
        <p:nvPicPr>
          <p:cNvPr id="630" name="Google Shape;630;p31"/>
          <p:cNvPicPr preferRelativeResize="0"/>
          <p:nvPr/>
        </p:nvPicPr>
        <p:blipFill rotWithShape="1">
          <a:blip r:embed="rId3">
            <a:alphaModFix/>
          </a:blip>
          <a:srcRect b="0" l="35808" r="32268" t="0"/>
          <a:stretch/>
        </p:blipFill>
        <p:spPr>
          <a:xfrm>
            <a:off x="613273" y="778175"/>
            <a:ext cx="1311050" cy="23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1350" y="818475"/>
            <a:ext cx="3622575" cy="22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675" y="3532275"/>
            <a:ext cx="2477450" cy="13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0088" y="3558603"/>
            <a:ext cx="2383825" cy="134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1"/>
          <p:cNvPicPr preferRelativeResize="0"/>
          <p:nvPr/>
        </p:nvPicPr>
        <p:blipFill rotWithShape="1">
          <a:blip r:embed="rId7">
            <a:alphaModFix/>
          </a:blip>
          <a:srcRect b="5312" l="0" r="0" t="0"/>
          <a:stretch/>
        </p:blipFill>
        <p:spPr>
          <a:xfrm>
            <a:off x="525350" y="3532263"/>
            <a:ext cx="2383825" cy="12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6199" y="1009300"/>
            <a:ext cx="3180350" cy="17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The Team</a:t>
            </a:r>
            <a:endParaRPr/>
          </a:p>
        </p:txBody>
      </p:sp>
      <p:sp>
        <p:nvSpPr>
          <p:cNvPr id="641" name="Google Shape;641;p32"/>
          <p:cNvSpPr txBox="1"/>
          <p:nvPr/>
        </p:nvSpPr>
        <p:spPr>
          <a:xfrm>
            <a:off x="2205113" y="3998235"/>
            <a:ext cx="24003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Achutha</a:t>
            </a:r>
            <a:endParaRPr b="1" sz="17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42" name="Google Shape;642;p32"/>
          <p:cNvSpPr txBox="1"/>
          <p:nvPr/>
        </p:nvSpPr>
        <p:spPr>
          <a:xfrm>
            <a:off x="239950" y="3164922"/>
            <a:ext cx="24003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Abimanyu</a:t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43" name="Google Shape;643;p32"/>
          <p:cNvSpPr txBox="1"/>
          <p:nvPr/>
        </p:nvSpPr>
        <p:spPr>
          <a:xfrm>
            <a:off x="239950" y="3473548"/>
            <a:ext cx="240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Game Developer</a:t>
            </a:r>
            <a:endParaRPr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Level Designer</a:t>
            </a:r>
            <a:endParaRPr sz="16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44" name="Google Shape;644;p32"/>
          <p:cNvSpPr txBox="1"/>
          <p:nvPr/>
        </p:nvSpPr>
        <p:spPr>
          <a:xfrm>
            <a:off x="2205113" y="4064048"/>
            <a:ext cx="240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Game Developer</a:t>
            </a:r>
            <a:endParaRPr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AI Systems</a:t>
            </a:r>
            <a:endParaRPr sz="16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45" name="Google Shape;645;p32"/>
          <p:cNvSpPr txBox="1"/>
          <p:nvPr/>
        </p:nvSpPr>
        <p:spPr>
          <a:xfrm>
            <a:off x="4276775" y="3343672"/>
            <a:ext cx="24003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Ashwin</a:t>
            </a:r>
            <a:endParaRPr b="1" sz="17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46" name="Google Shape;646;p32"/>
          <p:cNvSpPr txBox="1"/>
          <p:nvPr/>
        </p:nvSpPr>
        <p:spPr>
          <a:xfrm>
            <a:off x="4340825" y="3467385"/>
            <a:ext cx="240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Game Developer</a:t>
            </a:r>
            <a:b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</a:b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Core Mechanics</a:t>
            </a:r>
            <a:endParaRPr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647" name="Google Shape;6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00" y="1621151"/>
            <a:ext cx="1411800" cy="1434300"/>
          </a:xfrm>
          <a:prstGeom prst="ellipse">
            <a:avLst/>
          </a:prstGeom>
          <a:noFill/>
          <a:ln cap="flat" cmpd="dbl" w="38100">
            <a:solidFill>
              <a:srgbClr val="2D221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8" name="Google Shape;6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3805" y="2272718"/>
            <a:ext cx="1602900" cy="1544100"/>
          </a:xfrm>
          <a:prstGeom prst="ellipse">
            <a:avLst/>
          </a:prstGeom>
          <a:noFill/>
          <a:ln cap="flat" cmpd="dbl" w="38100">
            <a:solidFill>
              <a:srgbClr val="2D221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9" name="Google Shape;649;p32"/>
          <p:cNvPicPr preferRelativeResize="0"/>
          <p:nvPr/>
        </p:nvPicPr>
        <p:blipFill rotWithShape="1">
          <a:blip r:embed="rId5">
            <a:alphaModFix/>
          </a:blip>
          <a:srcRect b="9690" l="29619" r="5400" t="0"/>
          <a:stretch/>
        </p:blipFill>
        <p:spPr>
          <a:xfrm>
            <a:off x="4739173" y="1621150"/>
            <a:ext cx="1539600" cy="1434300"/>
          </a:xfrm>
          <a:prstGeom prst="ellipse">
            <a:avLst/>
          </a:prstGeom>
          <a:noFill/>
          <a:ln cap="flat" cmpd="dbl" w="38100">
            <a:solidFill>
              <a:srgbClr val="2D221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0" name="Google Shape;650;p32"/>
          <p:cNvPicPr preferRelativeResize="0"/>
          <p:nvPr/>
        </p:nvPicPr>
        <p:blipFill rotWithShape="1">
          <a:blip r:embed="rId6">
            <a:alphaModFix/>
          </a:blip>
          <a:srcRect b="3157" l="0" r="0" t="3148"/>
          <a:stretch/>
        </p:blipFill>
        <p:spPr>
          <a:xfrm>
            <a:off x="6875245" y="2311733"/>
            <a:ext cx="1539600" cy="1436700"/>
          </a:xfrm>
          <a:prstGeom prst="ellipse">
            <a:avLst/>
          </a:prstGeom>
          <a:noFill/>
          <a:ln cap="flat" cmpd="dbl" w="38100">
            <a:solidFill>
              <a:srgbClr val="2D221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1" name="Google Shape;651;p32"/>
          <p:cNvSpPr txBox="1"/>
          <p:nvPr/>
        </p:nvSpPr>
        <p:spPr>
          <a:xfrm>
            <a:off x="6380863" y="3798172"/>
            <a:ext cx="24003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Siddhesh</a:t>
            </a:r>
            <a:endParaRPr b="1" sz="17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52" name="Google Shape;652;p32"/>
          <p:cNvSpPr txBox="1"/>
          <p:nvPr/>
        </p:nvSpPr>
        <p:spPr>
          <a:xfrm>
            <a:off x="6081025" y="40620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Game Developer</a:t>
            </a:r>
            <a:endParaRPr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VFX Systems</a:t>
            </a:r>
            <a:endParaRPr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3"/>
          <p:cNvSpPr txBox="1"/>
          <p:nvPr>
            <p:ph type="title"/>
          </p:nvPr>
        </p:nvSpPr>
        <p:spPr>
          <a:xfrm>
            <a:off x="4048160" y="616200"/>
            <a:ext cx="4119600" cy="10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58" name="Google Shape;658;p33"/>
          <p:cNvSpPr txBox="1"/>
          <p:nvPr>
            <p:ph idx="1" type="subTitle"/>
          </p:nvPr>
        </p:nvSpPr>
        <p:spPr>
          <a:xfrm>
            <a:off x="4048125" y="1841450"/>
            <a:ext cx="41196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 you have any questions?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mysticwarrior@gmail.com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+91 99648 02864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mysticwarrior.in</a:t>
            </a:r>
            <a:endParaRPr/>
          </a:p>
        </p:txBody>
      </p:sp>
      <p:grpSp>
        <p:nvGrpSpPr>
          <p:cNvPr id="659" name="Google Shape;659;p33"/>
          <p:cNvGrpSpPr/>
          <p:nvPr/>
        </p:nvGrpSpPr>
        <p:grpSpPr>
          <a:xfrm>
            <a:off x="3258835" y="969635"/>
            <a:ext cx="789469" cy="351827"/>
            <a:chOff x="3811025" y="2684437"/>
            <a:chExt cx="618803" cy="275770"/>
          </a:xfrm>
        </p:grpSpPr>
        <p:sp>
          <p:nvSpPr>
            <p:cNvPr id="660" name="Google Shape;660;p33"/>
            <p:cNvSpPr/>
            <p:nvPr/>
          </p:nvSpPr>
          <p:spPr>
            <a:xfrm>
              <a:off x="3811025" y="2684437"/>
              <a:ext cx="268297" cy="275770"/>
            </a:xfrm>
            <a:custGeom>
              <a:rect b="b" l="l" r="r" t="t"/>
              <a:pathLst>
                <a:path extrusionOk="0" h="275770" w="268297">
                  <a:moveTo>
                    <a:pt x="268297" y="101639"/>
                  </a:moveTo>
                  <a:lnTo>
                    <a:pt x="263066" y="85197"/>
                  </a:lnTo>
                  <a:lnTo>
                    <a:pt x="155448" y="120323"/>
                  </a:lnTo>
                  <a:lnTo>
                    <a:pt x="221962" y="28399"/>
                  </a:lnTo>
                  <a:lnTo>
                    <a:pt x="208510" y="17936"/>
                  </a:lnTo>
                  <a:lnTo>
                    <a:pt x="139754" y="112102"/>
                  </a:lnTo>
                  <a:lnTo>
                    <a:pt x="139754" y="0"/>
                  </a:lnTo>
                  <a:lnTo>
                    <a:pt x="122565" y="0"/>
                  </a:lnTo>
                  <a:lnTo>
                    <a:pt x="122565" y="109860"/>
                  </a:lnTo>
                  <a:lnTo>
                    <a:pt x="58293" y="20926"/>
                  </a:lnTo>
                  <a:lnTo>
                    <a:pt x="44093" y="31389"/>
                  </a:lnTo>
                  <a:lnTo>
                    <a:pt x="109113" y="120323"/>
                  </a:lnTo>
                  <a:lnTo>
                    <a:pt x="5232" y="86692"/>
                  </a:lnTo>
                  <a:lnTo>
                    <a:pt x="0" y="103134"/>
                  </a:lnTo>
                  <a:lnTo>
                    <a:pt x="103881" y="136764"/>
                  </a:lnTo>
                  <a:lnTo>
                    <a:pt x="0" y="170395"/>
                  </a:lnTo>
                  <a:lnTo>
                    <a:pt x="5979" y="186837"/>
                  </a:lnTo>
                  <a:lnTo>
                    <a:pt x="109860" y="153206"/>
                  </a:lnTo>
                  <a:lnTo>
                    <a:pt x="45588" y="241393"/>
                  </a:lnTo>
                  <a:lnTo>
                    <a:pt x="59788" y="251856"/>
                  </a:lnTo>
                  <a:lnTo>
                    <a:pt x="122565" y="165164"/>
                  </a:lnTo>
                  <a:lnTo>
                    <a:pt x="122565" y="275771"/>
                  </a:lnTo>
                  <a:lnTo>
                    <a:pt x="139754" y="275771"/>
                  </a:lnTo>
                  <a:lnTo>
                    <a:pt x="139754" y="162921"/>
                  </a:lnTo>
                  <a:lnTo>
                    <a:pt x="206268" y="254845"/>
                  </a:lnTo>
                  <a:lnTo>
                    <a:pt x="220467" y="244382"/>
                  </a:lnTo>
                  <a:lnTo>
                    <a:pt x="153953" y="153206"/>
                  </a:lnTo>
                  <a:lnTo>
                    <a:pt x="262319" y="188331"/>
                  </a:lnTo>
                  <a:lnTo>
                    <a:pt x="267550" y="171890"/>
                  </a:lnTo>
                  <a:lnTo>
                    <a:pt x="159932" y="1367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4161531" y="2684437"/>
              <a:ext cx="268297" cy="275770"/>
            </a:xfrm>
            <a:custGeom>
              <a:rect b="b" l="l" r="r" t="t"/>
              <a:pathLst>
                <a:path extrusionOk="0" h="275770" w="268297">
                  <a:moveTo>
                    <a:pt x="268297" y="101639"/>
                  </a:moveTo>
                  <a:lnTo>
                    <a:pt x="263066" y="85197"/>
                  </a:lnTo>
                  <a:lnTo>
                    <a:pt x="155448" y="120323"/>
                  </a:lnTo>
                  <a:lnTo>
                    <a:pt x="222709" y="28399"/>
                  </a:lnTo>
                  <a:lnTo>
                    <a:pt x="208510" y="17936"/>
                  </a:lnTo>
                  <a:lnTo>
                    <a:pt x="139754" y="112102"/>
                  </a:lnTo>
                  <a:lnTo>
                    <a:pt x="139754" y="0"/>
                  </a:lnTo>
                  <a:lnTo>
                    <a:pt x="122565" y="0"/>
                  </a:lnTo>
                  <a:lnTo>
                    <a:pt x="122565" y="109860"/>
                  </a:lnTo>
                  <a:lnTo>
                    <a:pt x="58293" y="20926"/>
                  </a:lnTo>
                  <a:lnTo>
                    <a:pt x="44841" y="31389"/>
                  </a:lnTo>
                  <a:lnTo>
                    <a:pt x="109113" y="120323"/>
                  </a:lnTo>
                  <a:lnTo>
                    <a:pt x="5232" y="86692"/>
                  </a:lnTo>
                  <a:lnTo>
                    <a:pt x="0" y="103134"/>
                  </a:lnTo>
                  <a:lnTo>
                    <a:pt x="104628" y="136764"/>
                  </a:lnTo>
                  <a:lnTo>
                    <a:pt x="747" y="170395"/>
                  </a:lnTo>
                  <a:lnTo>
                    <a:pt x="5979" y="186837"/>
                  </a:lnTo>
                  <a:lnTo>
                    <a:pt x="110607" y="153206"/>
                  </a:lnTo>
                  <a:lnTo>
                    <a:pt x="46336" y="241393"/>
                  </a:lnTo>
                  <a:lnTo>
                    <a:pt x="59788" y="251856"/>
                  </a:lnTo>
                  <a:lnTo>
                    <a:pt x="122565" y="165164"/>
                  </a:lnTo>
                  <a:lnTo>
                    <a:pt x="122565" y="275771"/>
                  </a:lnTo>
                  <a:lnTo>
                    <a:pt x="139754" y="275771"/>
                  </a:lnTo>
                  <a:lnTo>
                    <a:pt x="139754" y="162921"/>
                  </a:lnTo>
                  <a:lnTo>
                    <a:pt x="207015" y="254845"/>
                  </a:lnTo>
                  <a:lnTo>
                    <a:pt x="220467" y="244382"/>
                  </a:lnTo>
                  <a:lnTo>
                    <a:pt x="154701" y="153206"/>
                  </a:lnTo>
                  <a:lnTo>
                    <a:pt x="262319" y="188331"/>
                  </a:lnTo>
                  <a:lnTo>
                    <a:pt x="267550" y="171890"/>
                  </a:lnTo>
                  <a:lnTo>
                    <a:pt x="160679" y="1367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2" name="Google Shape;662;p33"/>
          <p:cNvSpPr/>
          <p:nvPr/>
        </p:nvSpPr>
        <p:spPr>
          <a:xfrm>
            <a:off x="-202537" y="3781375"/>
            <a:ext cx="1627495" cy="1633211"/>
          </a:xfrm>
          <a:custGeom>
            <a:rect b="b" l="l" r="r" t="t"/>
            <a:pathLst>
              <a:path extrusionOk="0" h="1280950" w="1276467">
                <a:moveTo>
                  <a:pt x="1213690" y="0"/>
                </a:moveTo>
                <a:lnTo>
                  <a:pt x="668875" y="0"/>
                </a:lnTo>
                <a:cubicBezTo>
                  <a:pt x="634497" y="0"/>
                  <a:pt x="606098" y="28399"/>
                  <a:pt x="606098" y="62777"/>
                </a:cubicBezTo>
                <a:lnTo>
                  <a:pt x="606098" y="243635"/>
                </a:lnTo>
                <a:cubicBezTo>
                  <a:pt x="606098" y="278013"/>
                  <a:pt x="577699" y="306412"/>
                  <a:pt x="543321" y="306412"/>
                </a:cubicBezTo>
                <a:lnTo>
                  <a:pt x="372925" y="306412"/>
                </a:lnTo>
                <a:cubicBezTo>
                  <a:pt x="338548" y="306412"/>
                  <a:pt x="310149" y="334811"/>
                  <a:pt x="310149" y="369189"/>
                </a:cubicBezTo>
                <a:lnTo>
                  <a:pt x="310149" y="549299"/>
                </a:lnTo>
                <a:cubicBezTo>
                  <a:pt x="310149" y="583677"/>
                  <a:pt x="281750" y="612076"/>
                  <a:pt x="247371" y="612076"/>
                </a:cubicBezTo>
                <a:lnTo>
                  <a:pt x="62777" y="612076"/>
                </a:lnTo>
                <a:cubicBezTo>
                  <a:pt x="28399" y="612076"/>
                  <a:pt x="0" y="640476"/>
                  <a:pt x="0" y="674853"/>
                </a:cubicBezTo>
                <a:lnTo>
                  <a:pt x="0" y="1218174"/>
                </a:lnTo>
                <a:cubicBezTo>
                  <a:pt x="0" y="1252552"/>
                  <a:pt x="28399" y="1280951"/>
                  <a:pt x="62777" y="1280951"/>
                </a:cubicBezTo>
                <a:lnTo>
                  <a:pt x="607592" y="1280951"/>
                </a:lnTo>
                <a:cubicBezTo>
                  <a:pt x="641970" y="1280951"/>
                  <a:pt x="670370" y="1252552"/>
                  <a:pt x="670370" y="1218174"/>
                </a:cubicBezTo>
                <a:lnTo>
                  <a:pt x="670370" y="1038811"/>
                </a:lnTo>
                <a:cubicBezTo>
                  <a:pt x="670370" y="1004433"/>
                  <a:pt x="698769" y="976034"/>
                  <a:pt x="733146" y="976034"/>
                </a:cubicBezTo>
                <a:lnTo>
                  <a:pt x="917741" y="976034"/>
                </a:lnTo>
                <a:cubicBezTo>
                  <a:pt x="952119" y="976034"/>
                  <a:pt x="980518" y="947635"/>
                  <a:pt x="980518" y="913257"/>
                </a:cubicBezTo>
                <a:lnTo>
                  <a:pt x="980518" y="732399"/>
                </a:lnTo>
                <a:cubicBezTo>
                  <a:pt x="980518" y="698021"/>
                  <a:pt x="1008917" y="669622"/>
                  <a:pt x="1043295" y="669622"/>
                </a:cubicBezTo>
                <a:lnTo>
                  <a:pt x="1213690" y="669622"/>
                </a:lnTo>
                <a:cubicBezTo>
                  <a:pt x="1248068" y="669622"/>
                  <a:pt x="1276467" y="641223"/>
                  <a:pt x="1276467" y="606845"/>
                </a:cubicBezTo>
                <a:lnTo>
                  <a:pt x="1276467" y="62777"/>
                </a:lnTo>
                <a:cubicBezTo>
                  <a:pt x="1276467" y="28399"/>
                  <a:pt x="1248068" y="0"/>
                  <a:pt x="1213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3" name="Google Shape;663;p33"/>
          <p:cNvGrpSpPr/>
          <p:nvPr/>
        </p:nvGrpSpPr>
        <p:grpSpPr>
          <a:xfrm>
            <a:off x="920109" y="4283693"/>
            <a:ext cx="1294327" cy="399977"/>
            <a:chOff x="5682193" y="1283724"/>
            <a:chExt cx="1014522" cy="313511"/>
          </a:xfrm>
        </p:grpSpPr>
        <p:sp>
          <p:nvSpPr>
            <p:cNvPr id="664" name="Google Shape;664;p33"/>
            <p:cNvSpPr/>
            <p:nvPr/>
          </p:nvSpPr>
          <p:spPr>
            <a:xfrm>
              <a:off x="5682193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4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4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4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4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6032699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4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3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3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4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6383204" y="1283724"/>
              <a:ext cx="313511" cy="313511"/>
            </a:xfrm>
            <a:custGeom>
              <a:rect b="b" l="l" r="r" t="t"/>
              <a:pathLst>
                <a:path extrusionOk="0" h="313511" w="313511">
                  <a:moveTo>
                    <a:pt x="296136" y="126488"/>
                  </a:moveTo>
                  <a:lnTo>
                    <a:pt x="234853" y="91363"/>
                  </a:lnTo>
                  <a:cubicBezTo>
                    <a:pt x="229622" y="88374"/>
                    <a:pt x="225138" y="83890"/>
                    <a:pt x="222149" y="78658"/>
                  </a:cubicBezTo>
                  <a:lnTo>
                    <a:pt x="187023" y="17376"/>
                  </a:lnTo>
                  <a:cubicBezTo>
                    <a:pt x="173571" y="-5792"/>
                    <a:pt x="139941" y="-5792"/>
                    <a:pt x="126488" y="17376"/>
                  </a:cubicBezTo>
                  <a:lnTo>
                    <a:pt x="91363" y="78658"/>
                  </a:lnTo>
                  <a:cubicBezTo>
                    <a:pt x="88374" y="83890"/>
                    <a:pt x="83890" y="88374"/>
                    <a:pt x="78658" y="91363"/>
                  </a:cubicBezTo>
                  <a:lnTo>
                    <a:pt x="17376" y="126488"/>
                  </a:lnTo>
                  <a:cubicBezTo>
                    <a:pt x="-5792" y="139941"/>
                    <a:pt x="-5792" y="173571"/>
                    <a:pt x="17376" y="187023"/>
                  </a:cubicBezTo>
                  <a:lnTo>
                    <a:pt x="78658" y="222149"/>
                  </a:lnTo>
                  <a:cubicBezTo>
                    <a:pt x="83890" y="225138"/>
                    <a:pt x="88374" y="229622"/>
                    <a:pt x="91363" y="234853"/>
                  </a:cubicBezTo>
                  <a:lnTo>
                    <a:pt x="126488" y="296136"/>
                  </a:lnTo>
                  <a:cubicBezTo>
                    <a:pt x="139941" y="319304"/>
                    <a:pt x="173571" y="319304"/>
                    <a:pt x="187023" y="296136"/>
                  </a:cubicBezTo>
                  <a:lnTo>
                    <a:pt x="222149" y="234853"/>
                  </a:lnTo>
                  <a:cubicBezTo>
                    <a:pt x="225138" y="229622"/>
                    <a:pt x="229622" y="225138"/>
                    <a:pt x="234853" y="222149"/>
                  </a:cubicBezTo>
                  <a:lnTo>
                    <a:pt x="296136" y="187023"/>
                  </a:lnTo>
                  <a:cubicBezTo>
                    <a:pt x="319304" y="173571"/>
                    <a:pt x="319304" y="139941"/>
                    <a:pt x="296136" y="126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33"/>
          <p:cNvGrpSpPr/>
          <p:nvPr/>
        </p:nvGrpSpPr>
        <p:grpSpPr>
          <a:xfrm>
            <a:off x="2290237" y="1506075"/>
            <a:ext cx="387681" cy="387661"/>
            <a:chOff x="266768" y="1721375"/>
            <a:chExt cx="397907" cy="397887"/>
          </a:xfrm>
        </p:grpSpPr>
        <p:sp>
          <p:nvSpPr>
            <p:cNvPr id="668" name="Google Shape;668;p33"/>
            <p:cNvSpPr/>
            <p:nvPr/>
          </p:nvSpPr>
          <p:spPr>
            <a:xfrm>
              <a:off x="454843" y="1791037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266768" y="1721375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0" name="Google Shape;670;p33"/>
          <p:cNvGrpSpPr/>
          <p:nvPr/>
        </p:nvGrpSpPr>
        <p:grpSpPr>
          <a:xfrm>
            <a:off x="2290247" y="2086870"/>
            <a:ext cx="387661" cy="387661"/>
            <a:chOff x="1379798" y="1723250"/>
            <a:chExt cx="397887" cy="397887"/>
          </a:xfrm>
        </p:grpSpPr>
        <p:sp>
          <p:nvSpPr>
            <p:cNvPr id="671" name="Google Shape;671;p33"/>
            <p:cNvSpPr/>
            <p:nvPr/>
          </p:nvSpPr>
          <p:spPr>
            <a:xfrm>
              <a:off x="1462169" y="1793977"/>
              <a:ext cx="23354" cy="23312"/>
            </a:xfrm>
            <a:custGeom>
              <a:rect b="b" l="l" r="r" t="t"/>
              <a:pathLst>
                <a:path extrusionOk="0" h="1117" w="1119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1379798" y="1723250"/>
              <a:ext cx="397887" cy="397887"/>
            </a:xfrm>
            <a:custGeom>
              <a:rect b="b" l="l" r="r" t="t"/>
              <a:pathLst>
                <a:path extrusionOk="0" h="19065" w="19065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1555413" y="1886846"/>
              <a:ext cx="139912" cy="163558"/>
            </a:xfrm>
            <a:custGeom>
              <a:rect b="b" l="l" r="r" t="t"/>
              <a:pathLst>
                <a:path extrusionOk="0" h="7837" w="6704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1462169" y="1887200"/>
              <a:ext cx="23354" cy="163203"/>
            </a:xfrm>
            <a:custGeom>
              <a:rect b="b" l="l" r="r" t="t"/>
              <a:pathLst>
                <a:path extrusionOk="0" h="7820" w="1119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5" name="Google Shape;675;p33"/>
          <p:cNvGrpSpPr/>
          <p:nvPr/>
        </p:nvGrpSpPr>
        <p:grpSpPr>
          <a:xfrm>
            <a:off x="2290258" y="2667664"/>
            <a:ext cx="387641" cy="387661"/>
            <a:chOff x="864491" y="1723250"/>
            <a:chExt cx="397866" cy="397887"/>
          </a:xfrm>
        </p:grpSpPr>
        <p:sp>
          <p:nvSpPr>
            <p:cNvPr id="676" name="Google Shape;676;p33"/>
            <p:cNvSpPr/>
            <p:nvPr/>
          </p:nvSpPr>
          <p:spPr>
            <a:xfrm>
              <a:off x="935197" y="1793977"/>
              <a:ext cx="256451" cy="256430"/>
            </a:xfrm>
            <a:custGeom>
              <a:rect b="b" l="l" r="r" t="t"/>
              <a:pathLst>
                <a:path extrusionOk="0" h="12287" w="12288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1005109" y="1863910"/>
              <a:ext cx="116622" cy="116559"/>
            </a:xfrm>
            <a:custGeom>
              <a:rect b="b" l="l" r="r" t="t"/>
              <a:pathLst>
                <a:path extrusionOk="0" h="5585" w="5588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864491" y="1723250"/>
              <a:ext cx="397866" cy="397887"/>
            </a:xfrm>
            <a:custGeom>
              <a:rect b="b" l="l" r="r" t="t"/>
              <a:pathLst>
                <a:path extrusionOk="0" h="19065" w="19064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9" name="Google Shape;679;p33"/>
          <p:cNvSpPr/>
          <p:nvPr/>
        </p:nvSpPr>
        <p:spPr>
          <a:xfrm>
            <a:off x="4186250" y="3248450"/>
            <a:ext cx="4119600" cy="9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680" name="Google Shape;680;p33"/>
          <p:cNvSpPr txBox="1"/>
          <p:nvPr/>
        </p:nvSpPr>
        <p:spPr>
          <a:xfrm>
            <a:off x="5557850" y="3873075"/>
            <a:ext cx="30000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All rights reserved.</a:t>
            </a:r>
            <a:endParaRPr b="1"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8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This game is developed with the mentorship of APlus Associates Pvt. Ltd., India under the Game Development Internship program 2022 and All the Copyrights are Reserved.</a:t>
            </a:r>
            <a:r>
              <a:rPr lang="en" sz="6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 </a:t>
            </a:r>
            <a:endParaRPr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1"/>
          <p:cNvSpPr/>
          <p:nvPr/>
        </p:nvSpPr>
        <p:spPr>
          <a:xfrm>
            <a:off x="7635200" y="749050"/>
            <a:ext cx="215235" cy="3626907"/>
          </a:xfrm>
          <a:custGeom>
            <a:rect b="b" l="l" r="r" t="t"/>
            <a:pathLst>
              <a:path extrusionOk="0" h="2872798" w="215235">
                <a:moveTo>
                  <a:pt x="0" y="0"/>
                </a:moveTo>
                <a:lnTo>
                  <a:pt x="215236" y="0"/>
                </a:lnTo>
                <a:lnTo>
                  <a:pt x="215236" y="2872798"/>
                </a:lnTo>
                <a:lnTo>
                  <a:pt x="0" y="28727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1"/>
          <p:cNvSpPr txBox="1"/>
          <p:nvPr>
            <p:ph idx="1" type="subTitle"/>
          </p:nvPr>
        </p:nvSpPr>
        <p:spPr>
          <a:xfrm>
            <a:off x="558100" y="1158300"/>
            <a:ext cx="5271600" cy="32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Genre: </a:t>
            </a:r>
            <a:br>
              <a:rPr lang="en"/>
            </a:br>
            <a:r>
              <a:rPr lang="en"/>
              <a:t>Action-adventure, Soulslike combat, Indian mythology-based fantasy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r>
              <a:rPr b="1" lang="en"/>
              <a:t>: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Drawing inspiration from </a:t>
            </a:r>
            <a:r>
              <a:rPr lang="en">
                <a:solidFill>
                  <a:schemeClr val="dk1"/>
                </a:solidFill>
              </a:rPr>
              <a:t>Indian Mythology</a:t>
            </a:r>
            <a:r>
              <a:rPr lang="en"/>
              <a:t> and </a:t>
            </a:r>
            <a:r>
              <a:rPr lang="en">
                <a:solidFill>
                  <a:schemeClr val="dk1"/>
                </a:solidFill>
              </a:rPr>
              <a:t>Kalaripayattu martial arts</a:t>
            </a:r>
            <a:r>
              <a:rPr lang="en"/>
              <a:t>, Mystic Warrior delivers </a:t>
            </a:r>
            <a:r>
              <a:rPr lang="en">
                <a:solidFill>
                  <a:schemeClr val="dk1"/>
                </a:solidFill>
              </a:rPr>
              <a:t>immersive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storytelling</a:t>
            </a:r>
            <a:r>
              <a:rPr lang="en"/>
              <a:t>, </a:t>
            </a:r>
            <a:r>
              <a:rPr lang="en">
                <a:solidFill>
                  <a:schemeClr val="dk1"/>
                </a:solidFill>
              </a:rPr>
              <a:t>challenging combat</a:t>
            </a:r>
            <a:r>
              <a:rPr lang="en"/>
              <a:t>, and </a:t>
            </a:r>
            <a:r>
              <a:rPr lang="en">
                <a:solidFill>
                  <a:schemeClr val="dk1"/>
                </a:solidFill>
              </a:rPr>
              <a:t>deep lore</a:t>
            </a:r>
            <a:r>
              <a:rPr lang="en"/>
              <a:t> akin to soulslike games.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Players assume the role of </a:t>
            </a:r>
            <a:r>
              <a:rPr lang="en">
                <a:solidFill>
                  <a:schemeClr val="dk1"/>
                </a:solidFill>
              </a:rPr>
              <a:t>a warrior</a:t>
            </a:r>
            <a:r>
              <a:rPr lang="en"/>
              <a:t> confronting various </a:t>
            </a:r>
            <a:r>
              <a:rPr lang="en">
                <a:solidFill>
                  <a:schemeClr val="dk1"/>
                </a:solidFill>
              </a:rPr>
              <a:t>asuras</a:t>
            </a:r>
            <a:r>
              <a:rPr lang="en"/>
              <a:t>, employing </a:t>
            </a:r>
            <a:r>
              <a:rPr lang="en">
                <a:solidFill>
                  <a:schemeClr val="dk1"/>
                </a:solidFill>
              </a:rPr>
              <a:t>strategic combat</a:t>
            </a:r>
            <a:r>
              <a:rPr lang="en"/>
              <a:t>, </a:t>
            </a:r>
            <a:r>
              <a:rPr lang="en">
                <a:solidFill>
                  <a:schemeClr val="dk1"/>
                </a:solidFill>
              </a:rPr>
              <a:t>elemental magic</a:t>
            </a:r>
            <a:r>
              <a:rPr lang="en"/>
              <a:t>, and </a:t>
            </a:r>
            <a:r>
              <a:rPr lang="en">
                <a:solidFill>
                  <a:schemeClr val="dk1"/>
                </a:solidFill>
              </a:rPr>
              <a:t>exploration</a:t>
            </a:r>
            <a:r>
              <a:rPr b="1" lang="en"/>
              <a:t> </a:t>
            </a:r>
            <a:r>
              <a:rPr lang="en"/>
              <a:t>to emerge victorious.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Player's Role &amp; Objectives: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Players embody a </a:t>
            </a:r>
            <a:r>
              <a:rPr lang="en">
                <a:solidFill>
                  <a:schemeClr val="dk1"/>
                </a:solidFill>
              </a:rPr>
              <a:t>skilled warrior</a:t>
            </a:r>
            <a:r>
              <a:rPr lang="en"/>
              <a:t> set on </a:t>
            </a:r>
            <a:r>
              <a:rPr lang="en">
                <a:solidFill>
                  <a:schemeClr val="dk1"/>
                </a:solidFill>
              </a:rPr>
              <a:t>vanquishing the powerful </a:t>
            </a:r>
            <a:r>
              <a:rPr lang="en">
                <a:solidFill>
                  <a:schemeClr val="dk1"/>
                </a:solidFill>
              </a:rPr>
              <a:t>asuras</a:t>
            </a:r>
            <a:r>
              <a:rPr lang="en"/>
              <a:t>. 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Goal is to navigate </a:t>
            </a:r>
            <a:r>
              <a:rPr lang="en">
                <a:solidFill>
                  <a:schemeClr val="dk1"/>
                </a:solidFill>
              </a:rPr>
              <a:t>perilous environments</a:t>
            </a:r>
            <a:r>
              <a:rPr lang="en"/>
              <a:t>, battle foes, uncover secrets, and ultimately </a:t>
            </a:r>
            <a:r>
              <a:rPr lang="en">
                <a:solidFill>
                  <a:schemeClr val="dk1"/>
                </a:solidFill>
              </a:rPr>
              <a:t>defeat powerful </a:t>
            </a:r>
            <a:r>
              <a:rPr lang="en">
                <a:solidFill>
                  <a:schemeClr val="dk1"/>
                </a:solidFill>
              </a:rPr>
              <a:t>asuras</a:t>
            </a:r>
            <a:r>
              <a:rPr lang="en"/>
              <a:t> and its minions using </a:t>
            </a:r>
            <a:r>
              <a:rPr lang="en">
                <a:solidFill>
                  <a:schemeClr val="dk1"/>
                </a:solidFill>
              </a:rPr>
              <a:t>strategic combat, elemental magic, and exploration.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0" r="30" t="0"/>
          <a:stretch/>
        </p:blipFill>
        <p:spPr>
          <a:xfrm>
            <a:off x="6008950" y="1177350"/>
            <a:ext cx="2787000" cy="2788800"/>
          </a:xfrm>
          <a:prstGeom prst="ellipse">
            <a:avLst/>
          </a:prstGeom>
        </p:spPr>
      </p:pic>
      <p:grpSp>
        <p:nvGrpSpPr>
          <p:cNvPr id="426" name="Google Shape;426;p21"/>
          <p:cNvGrpSpPr/>
          <p:nvPr/>
        </p:nvGrpSpPr>
        <p:grpSpPr>
          <a:xfrm flipH="1">
            <a:off x="-330584" y="4412061"/>
            <a:ext cx="1463567" cy="1707653"/>
            <a:chOff x="6101641" y="4084216"/>
            <a:chExt cx="1147176" cy="1338496"/>
          </a:xfrm>
        </p:grpSpPr>
        <p:sp>
          <p:nvSpPr>
            <p:cNvPr id="427" name="Google Shape;427;p21"/>
            <p:cNvSpPr/>
            <p:nvPr/>
          </p:nvSpPr>
          <p:spPr>
            <a:xfrm>
              <a:off x="6101641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1"/>
            <p:cNvSpPr/>
            <p:nvPr/>
          </p:nvSpPr>
          <p:spPr>
            <a:xfrm>
              <a:off x="6292962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1"/>
            <p:cNvSpPr/>
            <p:nvPr/>
          </p:nvSpPr>
          <p:spPr>
            <a:xfrm>
              <a:off x="6483535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6674856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6866176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6101641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6292962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6483535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6674856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6866176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6101641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6292962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6483535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6674856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6866176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7057497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7057497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7057497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6483535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6674856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6866176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6483535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6674856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6866176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483535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674856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6866176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6483535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6674856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6866176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7057497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7057497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7057497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7057497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&amp; Setting:</a:t>
            </a:r>
            <a:endParaRPr/>
          </a:p>
        </p:txBody>
      </p:sp>
      <p:sp>
        <p:nvSpPr>
          <p:cNvPr id="467" name="Google Shape;467;p22"/>
          <p:cNvSpPr txBox="1"/>
          <p:nvPr/>
        </p:nvSpPr>
        <p:spPr>
          <a:xfrm>
            <a:off x="806975" y="2236700"/>
            <a:ext cx="7413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Game Narrative Overview:</a:t>
            </a:r>
            <a:endParaRPr b="1" sz="12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Mystic Warrior thrusts players into a world where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ancient Indian mythology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intertwines with the art of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Kalaripayattu 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martial arts. The protagonist, a skilled warrior, learns of the resurgence of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malevolent Asuras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led by the formidable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Hiranyaksha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. Determined to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restore balance,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they embark on a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perilous journey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to confront these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ancient evils.</a:t>
            </a:r>
            <a:endParaRPr sz="12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Introduction to the Game World's Setting:</a:t>
            </a:r>
            <a:endParaRPr b="1" sz="12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Set against a backdrop of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mystical landscapes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and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sacred temples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Mystic Warrior immerses players in a world steeped in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Indian mythology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and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martial prowess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. From the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towering peaks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to the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ancient ruins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of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lost civilizations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each location is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rich with history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and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cultural significance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. The attire, architecture, and characters' aesthetics reflect the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vibrant tapestry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of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Indian folklore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creating a visually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captivating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and culturally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immersive 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experience. As players delve deeper into the game world, they uncover the secrets of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 bygone era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and the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enduring struggle</a:t>
            </a:r>
            <a:r>
              <a:rPr lang="en" sz="12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between </a:t>
            </a:r>
            <a:r>
              <a:rPr lang="en" sz="12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light and darkness.</a:t>
            </a:r>
            <a:endParaRPr sz="12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468" name="Google Shape;4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926" y="305072"/>
            <a:ext cx="3962275" cy="198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Mechanics</a:t>
            </a:r>
            <a:endParaRPr/>
          </a:p>
        </p:txBody>
      </p:sp>
      <p:sp>
        <p:nvSpPr>
          <p:cNvPr id="474" name="Google Shape;474;p23"/>
          <p:cNvSpPr txBox="1"/>
          <p:nvPr/>
        </p:nvSpPr>
        <p:spPr>
          <a:xfrm flipH="1">
            <a:off x="989050" y="1154825"/>
            <a:ext cx="3394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Combat System</a:t>
            </a:r>
            <a:endParaRPr sz="180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75" name="Google Shape;475;p23"/>
          <p:cNvSpPr txBox="1"/>
          <p:nvPr/>
        </p:nvSpPr>
        <p:spPr>
          <a:xfrm flipH="1">
            <a:off x="1021475" y="1450075"/>
            <a:ext cx="38577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Strategic combat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inspired by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Kalaripayattu martial arts.</a:t>
            </a:r>
            <a:endParaRPr sz="1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Weapons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with elemental affinities: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water, fire, wind, earth.</a:t>
            </a:r>
            <a:endParaRPr sz="1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Varied attack types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and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combat actions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 for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precise timing and defense.</a:t>
            </a:r>
            <a:endParaRPr sz="1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476" name="Google Shape;476;p23"/>
          <p:cNvSpPr txBox="1"/>
          <p:nvPr/>
        </p:nvSpPr>
        <p:spPr>
          <a:xfrm flipH="1">
            <a:off x="989050" y="2334042"/>
            <a:ext cx="3394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Magic System:</a:t>
            </a:r>
            <a:endParaRPr sz="180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 flipH="1">
            <a:off x="989350" y="2629275"/>
            <a:ext cx="43899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Five elemental affinities: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fire, water, earth, wind, space.</a:t>
            </a:r>
            <a:endParaRPr sz="1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Cast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spells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manipulate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objects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and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enhance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combat with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elemental magic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.</a:t>
            </a:r>
            <a:endParaRPr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Combine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elements for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devastating combo attacks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and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strategic maneuvers.</a:t>
            </a:r>
            <a:endParaRPr sz="1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 flipH="1">
            <a:off x="989275" y="3513275"/>
            <a:ext cx="41328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Exploration &amp; Puzzle-Solving:</a:t>
            </a:r>
            <a:endParaRPr sz="180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 flipH="1">
            <a:off x="989052" y="3808525"/>
            <a:ext cx="41328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Navigate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interconnected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environments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with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traps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and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hidden secrets.</a:t>
            </a:r>
            <a:endParaRPr sz="1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Solve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puzzles using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elemental magic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environmental interactions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, and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strategic exploration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.</a:t>
            </a:r>
            <a:endParaRPr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Discover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hidden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passages,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lore 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fragments, and valuable </a:t>
            </a:r>
            <a:r>
              <a:rPr lang="en" sz="1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rewards</a:t>
            </a:r>
            <a:r>
              <a:rPr lang="en" sz="1000">
                <a:solidFill>
                  <a:schemeClr val="dk2"/>
                </a:solidFill>
                <a:latin typeface="Syne"/>
                <a:ea typeface="Syne"/>
                <a:cs typeface="Syne"/>
                <a:sym typeface="Syne"/>
              </a:rPr>
              <a:t>.</a:t>
            </a:r>
            <a:endParaRPr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480" name="Google Shape;480;p23"/>
          <p:cNvSpPr/>
          <p:nvPr/>
        </p:nvSpPr>
        <p:spPr>
          <a:xfrm>
            <a:off x="570353" y="1191274"/>
            <a:ext cx="342079" cy="351607"/>
          </a:xfrm>
          <a:custGeom>
            <a:rect b="b" l="l" r="r" t="t"/>
            <a:pathLst>
              <a:path extrusionOk="0" h="275770" w="268297">
                <a:moveTo>
                  <a:pt x="268297" y="101639"/>
                </a:moveTo>
                <a:lnTo>
                  <a:pt x="263066" y="85197"/>
                </a:lnTo>
                <a:lnTo>
                  <a:pt x="155448" y="120323"/>
                </a:lnTo>
                <a:lnTo>
                  <a:pt x="221962" y="28399"/>
                </a:lnTo>
                <a:lnTo>
                  <a:pt x="208510" y="17936"/>
                </a:lnTo>
                <a:lnTo>
                  <a:pt x="139754" y="112102"/>
                </a:lnTo>
                <a:lnTo>
                  <a:pt x="139754" y="0"/>
                </a:lnTo>
                <a:lnTo>
                  <a:pt x="122565" y="0"/>
                </a:lnTo>
                <a:lnTo>
                  <a:pt x="122565" y="109860"/>
                </a:lnTo>
                <a:lnTo>
                  <a:pt x="58293" y="20926"/>
                </a:lnTo>
                <a:lnTo>
                  <a:pt x="44093" y="31389"/>
                </a:lnTo>
                <a:lnTo>
                  <a:pt x="109113" y="120323"/>
                </a:lnTo>
                <a:lnTo>
                  <a:pt x="5232" y="86692"/>
                </a:lnTo>
                <a:lnTo>
                  <a:pt x="0" y="103134"/>
                </a:lnTo>
                <a:lnTo>
                  <a:pt x="103881" y="136764"/>
                </a:lnTo>
                <a:lnTo>
                  <a:pt x="0" y="170395"/>
                </a:lnTo>
                <a:lnTo>
                  <a:pt x="5979" y="186837"/>
                </a:lnTo>
                <a:lnTo>
                  <a:pt x="109860" y="153206"/>
                </a:lnTo>
                <a:lnTo>
                  <a:pt x="45588" y="241393"/>
                </a:lnTo>
                <a:lnTo>
                  <a:pt x="59788" y="251856"/>
                </a:lnTo>
                <a:lnTo>
                  <a:pt x="122565" y="165164"/>
                </a:lnTo>
                <a:lnTo>
                  <a:pt x="122565" y="275771"/>
                </a:lnTo>
                <a:lnTo>
                  <a:pt x="139754" y="275771"/>
                </a:lnTo>
                <a:lnTo>
                  <a:pt x="139754" y="162921"/>
                </a:lnTo>
                <a:lnTo>
                  <a:pt x="206268" y="254845"/>
                </a:lnTo>
                <a:lnTo>
                  <a:pt x="220467" y="244382"/>
                </a:lnTo>
                <a:lnTo>
                  <a:pt x="153953" y="153206"/>
                </a:lnTo>
                <a:lnTo>
                  <a:pt x="262319" y="188331"/>
                </a:lnTo>
                <a:lnTo>
                  <a:pt x="267550" y="171890"/>
                </a:lnTo>
                <a:lnTo>
                  <a:pt x="159932" y="1367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3"/>
          <p:cNvSpPr/>
          <p:nvPr/>
        </p:nvSpPr>
        <p:spPr>
          <a:xfrm>
            <a:off x="570353" y="2372374"/>
            <a:ext cx="342079" cy="351607"/>
          </a:xfrm>
          <a:custGeom>
            <a:rect b="b" l="l" r="r" t="t"/>
            <a:pathLst>
              <a:path extrusionOk="0" h="275770" w="268297">
                <a:moveTo>
                  <a:pt x="268297" y="101639"/>
                </a:moveTo>
                <a:lnTo>
                  <a:pt x="263066" y="85197"/>
                </a:lnTo>
                <a:lnTo>
                  <a:pt x="155448" y="120323"/>
                </a:lnTo>
                <a:lnTo>
                  <a:pt x="221962" y="28399"/>
                </a:lnTo>
                <a:lnTo>
                  <a:pt x="208510" y="17936"/>
                </a:lnTo>
                <a:lnTo>
                  <a:pt x="139754" y="112102"/>
                </a:lnTo>
                <a:lnTo>
                  <a:pt x="139754" y="0"/>
                </a:lnTo>
                <a:lnTo>
                  <a:pt x="122565" y="0"/>
                </a:lnTo>
                <a:lnTo>
                  <a:pt x="122565" y="109860"/>
                </a:lnTo>
                <a:lnTo>
                  <a:pt x="58293" y="20926"/>
                </a:lnTo>
                <a:lnTo>
                  <a:pt x="44093" y="31389"/>
                </a:lnTo>
                <a:lnTo>
                  <a:pt x="109113" y="120323"/>
                </a:lnTo>
                <a:lnTo>
                  <a:pt x="5232" y="86692"/>
                </a:lnTo>
                <a:lnTo>
                  <a:pt x="0" y="103134"/>
                </a:lnTo>
                <a:lnTo>
                  <a:pt x="103881" y="136764"/>
                </a:lnTo>
                <a:lnTo>
                  <a:pt x="0" y="170395"/>
                </a:lnTo>
                <a:lnTo>
                  <a:pt x="5979" y="186837"/>
                </a:lnTo>
                <a:lnTo>
                  <a:pt x="109860" y="153206"/>
                </a:lnTo>
                <a:lnTo>
                  <a:pt x="45588" y="241393"/>
                </a:lnTo>
                <a:lnTo>
                  <a:pt x="59788" y="251856"/>
                </a:lnTo>
                <a:lnTo>
                  <a:pt x="122565" y="165164"/>
                </a:lnTo>
                <a:lnTo>
                  <a:pt x="122565" y="275771"/>
                </a:lnTo>
                <a:lnTo>
                  <a:pt x="139754" y="275771"/>
                </a:lnTo>
                <a:lnTo>
                  <a:pt x="139754" y="162921"/>
                </a:lnTo>
                <a:lnTo>
                  <a:pt x="206268" y="254845"/>
                </a:lnTo>
                <a:lnTo>
                  <a:pt x="220467" y="244382"/>
                </a:lnTo>
                <a:lnTo>
                  <a:pt x="153953" y="153206"/>
                </a:lnTo>
                <a:lnTo>
                  <a:pt x="262319" y="188331"/>
                </a:lnTo>
                <a:lnTo>
                  <a:pt x="267550" y="171890"/>
                </a:lnTo>
                <a:lnTo>
                  <a:pt x="159932" y="13676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3"/>
          <p:cNvSpPr/>
          <p:nvPr/>
        </p:nvSpPr>
        <p:spPr>
          <a:xfrm>
            <a:off x="570353" y="3534449"/>
            <a:ext cx="342079" cy="351607"/>
          </a:xfrm>
          <a:custGeom>
            <a:rect b="b" l="l" r="r" t="t"/>
            <a:pathLst>
              <a:path extrusionOk="0" h="275770" w="268297">
                <a:moveTo>
                  <a:pt x="268297" y="101639"/>
                </a:moveTo>
                <a:lnTo>
                  <a:pt x="263066" y="85197"/>
                </a:lnTo>
                <a:lnTo>
                  <a:pt x="155448" y="120323"/>
                </a:lnTo>
                <a:lnTo>
                  <a:pt x="221962" y="28399"/>
                </a:lnTo>
                <a:lnTo>
                  <a:pt x="208510" y="17936"/>
                </a:lnTo>
                <a:lnTo>
                  <a:pt x="139754" y="112102"/>
                </a:lnTo>
                <a:lnTo>
                  <a:pt x="139754" y="0"/>
                </a:lnTo>
                <a:lnTo>
                  <a:pt x="122565" y="0"/>
                </a:lnTo>
                <a:lnTo>
                  <a:pt x="122565" y="109860"/>
                </a:lnTo>
                <a:lnTo>
                  <a:pt x="58293" y="20926"/>
                </a:lnTo>
                <a:lnTo>
                  <a:pt x="44093" y="31389"/>
                </a:lnTo>
                <a:lnTo>
                  <a:pt x="109113" y="120323"/>
                </a:lnTo>
                <a:lnTo>
                  <a:pt x="5232" y="86692"/>
                </a:lnTo>
                <a:lnTo>
                  <a:pt x="0" y="103134"/>
                </a:lnTo>
                <a:lnTo>
                  <a:pt x="103881" y="136764"/>
                </a:lnTo>
                <a:lnTo>
                  <a:pt x="0" y="170395"/>
                </a:lnTo>
                <a:lnTo>
                  <a:pt x="5979" y="186837"/>
                </a:lnTo>
                <a:lnTo>
                  <a:pt x="109860" y="153206"/>
                </a:lnTo>
                <a:lnTo>
                  <a:pt x="45588" y="241393"/>
                </a:lnTo>
                <a:lnTo>
                  <a:pt x="59788" y="251856"/>
                </a:lnTo>
                <a:lnTo>
                  <a:pt x="122565" y="165164"/>
                </a:lnTo>
                <a:lnTo>
                  <a:pt x="122565" y="275771"/>
                </a:lnTo>
                <a:lnTo>
                  <a:pt x="139754" y="275771"/>
                </a:lnTo>
                <a:lnTo>
                  <a:pt x="139754" y="162921"/>
                </a:lnTo>
                <a:lnTo>
                  <a:pt x="206268" y="254845"/>
                </a:lnTo>
                <a:lnTo>
                  <a:pt x="220467" y="244382"/>
                </a:lnTo>
                <a:lnTo>
                  <a:pt x="153953" y="153206"/>
                </a:lnTo>
                <a:lnTo>
                  <a:pt x="262319" y="188331"/>
                </a:lnTo>
                <a:lnTo>
                  <a:pt x="267550" y="171890"/>
                </a:lnTo>
                <a:lnTo>
                  <a:pt x="159932" y="13676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000" y="1191275"/>
            <a:ext cx="3027600" cy="30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/>
          <p:nvPr/>
        </p:nvSpPr>
        <p:spPr>
          <a:xfrm>
            <a:off x="7635200" y="749050"/>
            <a:ext cx="215235" cy="3626907"/>
          </a:xfrm>
          <a:custGeom>
            <a:rect b="b" l="l" r="r" t="t"/>
            <a:pathLst>
              <a:path extrusionOk="0" h="2872798" w="215235">
                <a:moveTo>
                  <a:pt x="0" y="0"/>
                </a:moveTo>
                <a:lnTo>
                  <a:pt x="215236" y="0"/>
                </a:lnTo>
                <a:lnTo>
                  <a:pt x="215236" y="2872798"/>
                </a:lnTo>
                <a:lnTo>
                  <a:pt x="0" y="28727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4"/>
          <p:cNvSpPr txBox="1"/>
          <p:nvPr>
            <p:ph idx="1" type="subTitle"/>
          </p:nvPr>
        </p:nvSpPr>
        <p:spPr>
          <a:xfrm>
            <a:off x="415225" y="1379750"/>
            <a:ext cx="5271600" cy="27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Level</a:t>
            </a:r>
            <a:r>
              <a:rPr b="1" lang="en"/>
              <a:t>-Based Progression: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Players </a:t>
            </a:r>
            <a:r>
              <a:rPr lang="en">
                <a:solidFill>
                  <a:schemeClr val="dk1"/>
                </a:solidFill>
              </a:rPr>
              <a:t>progress </a:t>
            </a:r>
            <a:r>
              <a:rPr lang="en"/>
              <a:t>through the game via </a:t>
            </a:r>
            <a:r>
              <a:rPr lang="en">
                <a:solidFill>
                  <a:schemeClr val="dk1"/>
                </a:solidFill>
              </a:rPr>
              <a:t>levels</a:t>
            </a:r>
            <a:r>
              <a:rPr lang="en"/>
              <a:t>, each offering </a:t>
            </a:r>
            <a:r>
              <a:rPr lang="en">
                <a:solidFill>
                  <a:schemeClr val="dk1"/>
                </a:solidFill>
              </a:rPr>
              <a:t>unique challenges</a:t>
            </a:r>
            <a:r>
              <a:rPr lang="en"/>
              <a:t>, </a:t>
            </a:r>
            <a:r>
              <a:rPr lang="en">
                <a:solidFill>
                  <a:schemeClr val="dk1"/>
                </a:solidFill>
              </a:rPr>
              <a:t>environments</a:t>
            </a:r>
            <a:r>
              <a:rPr lang="en"/>
              <a:t>, and </a:t>
            </a:r>
            <a:r>
              <a:rPr lang="en">
                <a:solidFill>
                  <a:schemeClr val="dk1"/>
                </a:solidFill>
              </a:rPr>
              <a:t>story elements</a:t>
            </a:r>
            <a:r>
              <a:rPr lang="en"/>
              <a:t>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Each chapter corresponds to a </a:t>
            </a:r>
            <a:r>
              <a:rPr lang="en">
                <a:solidFill>
                  <a:schemeClr val="dk1"/>
                </a:solidFill>
              </a:rPr>
              <a:t>significant milestone</a:t>
            </a:r>
            <a:r>
              <a:rPr lang="en"/>
              <a:t> in the </a:t>
            </a:r>
            <a:r>
              <a:rPr lang="en">
                <a:solidFill>
                  <a:schemeClr val="dk1"/>
                </a:solidFill>
              </a:rPr>
              <a:t>protagonist's journey</a:t>
            </a:r>
            <a:r>
              <a:rPr lang="en"/>
              <a:t>, leading towards the </a:t>
            </a:r>
            <a:r>
              <a:rPr lang="en">
                <a:solidFill>
                  <a:schemeClr val="dk1"/>
                </a:solidFill>
              </a:rPr>
              <a:t>ultimate confrontation </a:t>
            </a:r>
            <a:r>
              <a:rPr lang="en"/>
              <a:t>with the </a:t>
            </a:r>
            <a:r>
              <a:rPr lang="en">
                <a:solidFill>
                  <a:schemeClr val="dk1"/>
                </a:solidFill>
              </a:rPr>
              <a:t>Asura Hiranyaksha.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Defeat the Asura Hiranyaksha: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The </a:t>
            </a:r>
            <a:r>
              <a:rPr lang="en">
                <a:solidFill>
                  <a:schemeClr val="dk1"/>
                </a:solidFill>
              </a:rPr>
              <a:t>primary objective</a:t>
            </a:r>
            <a:r>
              <a:rPr lang="en"/>
              <a:t> of the game is to </a:t>
            </a:r>
            <a:r>
              <a:rPr lang="en">
                <a:solidFill>
                  <a:schemeClr val="dk1"/>
                </a:solidFill>
              </a:rPr>
              <a:t>confront and defeat</a:t>
            </a:r>
            <a:r>
              <a:rPr lang="en"/>
              <a:t> the powerful </a:t>
            </a:r>
            <a:r>
              <a:rPr lang="en">
                <a:solidFill>
                  <a:schemeClr val="dk1"/>
                </a:solidFill>
              </a:rPr>
              <a:t>Asura Hiranyaksha</a:t>
            </a:r>
            <a:r>
              <a:rPr lang="en"/>
              <a:t>, who </a:t>
            </a:r>
            <a:r>
              <a:rPr lang="en">
                <a:solidFill>
                  <a:schemeClr val="dk1"/>
                </a:solidFill>
              </a:rPr>
              <a:t>threatens </a:t>
            </a:r>
            <a:r>
              <a:rPr lang="en"/>
              <a:t>the realm with its </a:t>
            </a:r>
            <a:r>
              <a:rPr lang="en">
                <a:solidFill>
                  <a:schemeClr val="dk1"/>
                </a:solidFill>
              </a:rPr>
              <a:t>reign of terror.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To achieve this goal, players must </a:t>
            </a:r>
            <a:r>
              <a:rPr lang="en">
                <a:solidFill>
                  <a:schemeClr val="dk1"/>
                </a:solidFill>
              </a:rPr>
              <a:t>navigate </a:t>
            </a:r>
            <a:r>
              <a:rPr lang="en"/>
              <a:t>through </a:t>
            </a:r>
            <a:r>
              <a:rPr lang="en">
                <a:solidFill>
                  <a:schemeClr val="dk1"/>
                </a:solidFill>
              </a:rPr>
              <a:t>treacherous environments</a:t>
            </a:r>
            <a:r>
              <a:rPr lang="en"/>
              <a:t>, </a:t>
            </a:r>
            <a:r>
              <a:rPr lang="en">
                <a:solidFill>
                  <a:schemeClr val="dk1"/>
                </a:solidFill>
              </a:rPr>
              <a:t>battle </a:t>
            </a:r>
            <a:r>
              <a:rPr lang="en"/>
              <a:t>enemies, </a:t>
            </a:r>
            <a:r>
              <a:rPr lang="en">
                <a:solidFill>
                  <a:schemeClr val="dk1"/>
                </a:solidFill>
              </a:rPr>
              <a:t>solve </a:t>
            </a:r>
            <a:r>
              <a:rPr lang="en"/>
              <a:t>puzzles, and overcome formidable </a:t>
            </a:r>
            <a:r>
              <a:rPr lang="en">
                <a:solidFill>
                  <a:schemeClr val="dk1"/>
                </a:solidFill>
              </a:rPr>
              <a:t>bosses</a:t>
            </a:r>
            <a:r>
              <a:rPr lang="en"/>
              <a:t> and </a:t>
            </a:r>
            <a:r>
              <a:rPr lang="en">
                <a:solidFill>
                  <a:schemeClr val="dk1"/>
                </a:solidFill>
              </a:rPr>
              <a:t>mini-bosses.</a:t>
            </a:r>
            <a:endParaRPr/>
          </a:p>
        </p:txBody>
      </p:sp>
      <p:pic>
        <p:nvPicPr>
          <p:cNvPr id="490" name="Google Shape;490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0" r="30" t="0"/>
          <a:stretch/>
        </p:blipFill>
        <p:spPr>
          <a:xfrm>
            <a:off x="6023625" y="1346675"/>
            <a:ext cx="2787000" cy="2788800"/>
          </a:xfrm>
          <a:prstGeom prst="ellipse">
            <a:avLst/>
          </a:prstGeom>
        </p:spPr>
      </p:pic>
      <p:grpSp>
        <p:nvGrpSpPr>
          <p:cNvPr id="491" name="Google Shape;491;p24"/>
          <p:cNvGrpSpPr/>
          <p:nvPr/>
        </p:nvGrpSpPr>
        <p:grpSpPr>
          <a:xfrm flipH="1">
            <a:off x="-330584" y="4412061"/>
            <a:ext cx="1463567" cy="1707653"/>
            <a:chOff x="6101641" y="4084216"/>
            <a:chExt cx="1147176" cy="1338496"/>
          </a:xfrm>
        </p:grpSpPr>
        <p:sp>
          <p:nvSpPr>
            <p:cNvPr id="492" name="Google Shape;492;p24"/>
            <p:cNvSpPr/>
            <p:nvPr/>
          </p:nvSpPr>
          <p:spPr>
            <a:xfrm>
              <a:off x="6101641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6292962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6483535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6674856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6866176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6101641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6292962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6483535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6674856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6866176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101641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6292962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6483535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6674856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866176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057497" y="446685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7057497" y="4275537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7057497" y="4084216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6483535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6674856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6866176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6483535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6674856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6866176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6483535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6674856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6866176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6483535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6674856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6866176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0" y="0"/>
                  </a:lnTo>
                  <a:lnTo>
                    <a:pt x="191320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7057497" y="523139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7057497" y="5040072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0"/>
                  </a:lnTo>
                  <a:lnTo>
                    <a:pt x="0" y="191320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7057497" y="4848751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7057497" y="4658178"/>
              <a:ext cx="191320" cy="191320"/>
            </a:xfrm>
            <a:custGeom>
              <a:rect b="b" l="l" r="r" t="t"/>
              <a:pathLst>
                <a:path extrusionOk="0" h="191320" w="191320">
                  <a:moveTo>
                    <a:pt x="0" y="0"/>
                  </a:moveTo>
                  <a:lnTo>
                    <a:pt x="191321" y="0"/>
                  </a:lnTo>
                  <a:lnTo>
                    <a:pt x="191321" y="191321"/>
                  </a:lnTo>
                  <a:lnTo>
                    <a:pt x="0" y="191321"/>
                  </a:ln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Progression and Objectives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5"/>
          <p:cNvSpPr txBox="1"/>
          <p:nvPr>
            <p:ph idx="1" type="subTitle"/>
          </p:nvPr>
        </p:nvSpPr>
        <p:spPr>
          <a:xfrm>
            <a:off x="857250" y="1740225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lang="en"/>
              <a:t>rich world steeped in Indian mythology, featuring epic landscapes and mythical creatures.</a:t>
            </a:r>
            <a:endParaRPr/>
          </a:p>
        </p:txBody>
      </p:sp>
      <p:sp>
        <p:nvSpPr>
          <p:cNvPr id="532" name="Google Shape;532;p25"/>
          <p:cNvSpPr txBox="1"/>
          <p:nvPr>
            <p:ph idx="2" type="subTitle"/>
          </p:nvPr>
        </p:nvSpPr>
        <p:spPr>
          <a:xfrm>
            <a:off x="3598813" y="1740234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Master fluid and dynamic combat styles drawn from the ancient martial art of Kalaripayattu.</a:t>
            </a:r>
            <a:endParaRPr/>
          </a:p>
        </p:txBody>
      </p:sp>
      <p:sp>
        <p:nvSpPr>
          <p:cNvPr id="533" name="Google Shape;533;p25"/>
          <p:cNvSpPr txBox="1"/>
          <p:nvPr>
            <p:ph idx="3" type="subTitle"/>
          </p:nvPr>
        </p:nvSpPr>
        <p:spPr>
          <a:xfrm>
            <a:off x="857250" y="3438650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r>
              <a:rPr lang="en"/>
              <a:t>avigate treacherous environments, solve puzzles, and uncover hidden secrets.</a:t>
            </a:r>
            <a:endParaRPr/>
          </a:p>
        </p:txBody>
      </p:sp>
      <p:sp>
        <p:nvSpPr>
          <p:cNvPr id="534" name="Google Shape;534;p25"/>
          <p:cNvSpPr txBox="1"/>
          <p:nvPr>
            <p:ph idx="4" type="subTitle"/>
          </p:nvPr>
        </p:nvSpPr>
        <p:spPr>
          <a:xfrm>
            <a:off x="3598813" y="3438650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n immersive storytelling experience filled with intriguing characters and epic quests.</a:t>
            </a:r>
            <a:endParaRPr/>
          </a:p>
        </p:txBody>
      </p:sp>
      <p:sp>
        <p:nvSpPr>
          <p:cNvPr id="535" name="Google Shape;535;p25"/>
          <p:cNvSpPr txBox="1"/>
          <p:nvPr>
            <p:ph idx="7" type="subTitle"/>
          </p:nvPr>
        </p:nvSpPr>
        <p:spPr>
          <a:xfrm>
            <a:off x="857250" y="1186600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Indo-Fantasy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36" name="Google Shape;536;p25"/>
          <p:cNvSpPr txBox="1"/>
          <p:nvPr>
            <p:ph idx="8" type="subTitle"/>
          </p:nvPr>
        </p:nvSpPr>
        <p:spPr>
          <a:xfrm>
            <a:off x="3598825" y="1186600"/>
            <a:ext cx="20877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Kalaripayattu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37" name="Google Shape;537;p25"/>
          <p:cNvSpPr txBox="1"/>
          <p:nvPr>
            <p:ph idx="9" type="subTitle"/>
          </p:nvPr>
        </p:nvSpPr>
        <p:spPr>
          <a:xfrm>
            <a:off x="6340375" y="1186609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Elemental Magic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38" name="Google Shape;538;p25"/>
          <p:cNvSpPr txBox="1"/>
          <p:nvPr>
            <p:ph idx="5" type="subTitle"/>
          </p:nvPr>
        </p:nvSpPr>
        <p:spPr>
          <a:xfrm>
            <a:off x="6340375" y="1740234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</a:t>
            </a:r>
            <a:r>
              <a:rPr lang="en"/>
              <a:t>evastating combo attacks using panchabootha: fire, water, earth, wind, and space.</a:t>
            </a:r>
            <a:endParaRPr/>
          </a:p>
        </p:txBody>
      </p:sp>
      <p:sp>
        <p:nvSpPr>
          <p:cNvPr id="539" name="Google Shape;539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Unique?</a:t>
            </a:r>
            <a:endParaRPr/>
          </a:p>
        </p:txBody>
      </p:sp>
      <p:sp>
        <p:nvSpPr>
          <p:cNvPr id="540" name="Google Shape;540;p25"/>
          <p:cNvSpPr txBox="1"/>
          <p:nvPr>
            <p:ph idx="6" type="subTitle"/>
          </p:nvPr>
        </p:nvSpPr>
        <p:spPr>
          <a:xfrm>
            <a:off x="6340376" y="3438650"/>
            <a:ext cx="19083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hallenging and strategic combat requiring precise timing and skillful dodging.</a:t>
            </a:r>
            <a:endParaRPr/>
          </a:p>
        </p:txBody>
      </p:sp>
      <p:sp>
        <p:nvSpPr>
          <p:cNvPr id="541" name="Google Shape;541;p25"/>
          <p:cNvSpPr txBox="1"/>
          <p:nvPr>
            <p:ph idx="13" type="subTitle"/>
          </p:nvPr>
        </p:nvSpPr>
        <p:spPr>
          <a:xfrm>
            <a:off x="857250" y="2881900"/>
            <a:ext cx="22989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Strategic Exploration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2" name="Google Shape;542;p25"/>
          <p:cNvSpPr txBox="1"/>
          <p:nvPr>
            <p:ph idx="14" type="subTitle"/>
          </p:nvPr>
        </p:nvSpPr>
        <p:spPr>
          <a:xfrm>
            <a:off x="3598813" y="2881898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Deep Lore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3" name="Google Shape;543;p25"/>
          <p:cNvSpPr txBox="1"/>
          <p:nvPr>
            <p:ph idx="15" type="subTitle"/>
          </p:nvPr>
        </p:nvSpPr>
        <p:spPr>
          <a:xfrm>
            <a:off x="6340376" y="2881898"/>
            <a:ext cx="1911000" cy="6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25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Precise Combat</a:t>
            </a:r>
            <a:endParaRPr sz="222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6"/>
          <p:cNvSpPr txBox="1"/>
          <p:nvPr>
            <p:ph type="title"/>
          </p:nvPr>
        </p:nvSpPr>
        <p:spPr>
          <a:xfrm>
            <a:off x="720000" y="316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Platforms and Technologies</a:t>
            </a:r>
            <a:endParaRPr/>
          </a:p>
        </p:txBody>
      </p:sp>
      <p:sp>
        <p:nvSpPr>
          <p:cNvPr id="549" name="Google Shape;549;p26"/>
          <p:cNvSpPr txBox="1"/>
          <p:nvPr>
            <p:ph idx="1" type="subTitle"/>
          </p:nvPr>
        </p:nvSpPr>
        <p:spPr>
          <a:xfrm>
            <a:off x="6100299" y="2802747"/>
            <a:ext cx="2196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/>
              <a:t>he use of Rokoko technology revolutionizes character animation and brings an unprecedented level of realism and fluidity to the game's combat system.</a:t>
            </a:r>
            <a:endParaRPr/>
          </a:p>
        </p:txBody>
      </p:sp>
      <p:sp>
        <p:nvSpPr>
          <p:cNvPr id="550" name="Google Shape;550;p26"/>
          <p:cNvSpPr txBox="1"/>
          <p:nvPr>
            <p:ph idx="2" type="subTitle"/>
          </p:nvPr>
        </p:nvSpPr>
        <p:spPr>
          <a:xfrm>
            <a:off x="847400" y="2802747"/>
            <a:ext cx="2196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Blender's intuitive interface and comprehensive feature set empower our team to iterate rapidly, iterate efficiently, and bring our creative vision to life with precision and finesse.</a:t>
            </a:r>
            <a:endParaRPr/>
          </a:p>
        </p:txBody>
      </p:sp>
      <p:sp>
        <p:nvSpPr>
          <p:cNvPr id="551" name="Google Shape;551;p26"/>
          <p:cNvSpPr txBox="1"/>
          <p:nvPr>
            <p:ph idx="3" type="subTitle"/>
          </p:nvPr>
        </p:nvSpPr>
        <p:spPr>
          <a:xfrm>
            <a:off x="847400" y="2288625"/>
            <a:ext cx="23244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Blender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2" name="Google Shape;552;p26"/>
          <p:cNvSpPr txBox="1"/>
          <p:nvPr>
            <p:ph idx="4" type="subTitle"/>
          </p:nvPr>
        </p:nvSpPr>
        <p:spPr>
          <a:xfrm>
            <a:off x="6100300" y="2288625"/>
            <a:ext cx="21963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Rokoko Studio</a:t>
            </a:r>
            <a:endParaRPr/>
          </a:p>
        </p:txBody>
      </p:sp>
      <p:sp>
        <p:nvSpPr>
          <p:cNvPr id="553" name="Google Shape;553;p26"/>
          <p:cNvSpPr txBox="1"/>
          <p:nvPr>
            <p:ph idx="5" type="subTitle"/>
          </p:nvPr>
        </p:nvSpPr>
        <p:spPr>
          <a:xfrm>
            <a:off x="3473849" y="2802747"/>
            <a:ext cx="2196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Unreal Engine 5's robust tools and workflows, we create breathtaking environments, fluid animations, and intense combat encounters that transport players to the heart of Indian mythology.</a:t>
            </a:r>
            <a:endParaRPr/>
          </a:p>
        </p:txBody>
      </p:sp>
      <p:sp>
        <p:nvSpPr>
          <p:cNvPr id="554" name="Google Shape;554;p26"/>
          <p:cNvSpPr txBox="1"/>
          <p:nvPr>
            <p:ph idx="6" type="subTitle"/>
          </p:nvPr>
        </p:nvSpPr>
        <p:spPr>
          <a:xfrm>
            <a:off x="3473850" y="2288625"/>
            <a:ext cx="2324400" cy="4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Unreal Engine 5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55" name="Google Shape;5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738" y="4263437"/>
            <a:ext cx="647475" cy="647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6" name="Google Shape;5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1851" y="4228052"/>
            <a:ext cx="927804" cy="718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7" name="Google Shape;5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406" y="1280838"/>
            <a:ext cx="1127572" cy="92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3838" y="1225140"/>
            <a:ext cx="1321062" cy="106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0300" y="1061750"/>
            <a:ext cx="1226875" cy="122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7"/>
          <p:cNvSpPr txBox="1"/>
          <p:nvPr>
            <p:ph type="title"/>
          </p:nvPr>
        </p:nvSpPr>
        <p:spPr>
          <a:xfrm>
            <a:off x="318075" y="317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Milestones</a:t>
            </a:r>
            <a:endParaRPr/>
          </a:p>
        </p:txBody>
      </p:sp>
      <p:sp>
        <p:nvSpPr>
          <p:cNvPr id="565" name="Google Shape;565;p27"/>
          <p:cNvSpPr/>
          <p:nvPr/>
        </p:nvSpPr>
        <p:spPr>
          <a:xfrm>
            <a:off x="1191925" y="2305377"/>
            <a:ext cx="1120358" cy="1120660"/>
          </a:xfrm>
          <a:custGeom>
            <a:rect b="b" l="l" r="r" t="t"/>
            <a:pathLst>
              <a:path extrusionOk="0" h="22901" w="22903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dk1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7"/>
          <p:cNvSpPr/>
          <p:nvPr/>
        </p:nvSpPr>
        <p:spPr>
          <a:xfrm>
            <a:off x="5214664" y="2800048"/>
            <a:ext cx="1537565" cy="768904"/>
          </a:xfrm>
          <a:custGeom>
            <a:rect b="b" l="l" r="r" t="t"/>
            <a:pathLst>
              <a:path extrusionOk="0" h="3951" w="7904">
                <a:moveTo>
                  <a:pt x="1" y="0"/>
                </a:moveTo>
                <a:cubicBezTo>
                  <a:pt x="1" y="540"/>
                  <a:pt x="113" y="1075"/>
                  <a:pt x="327" y="1571"/>
                </a:cubicBezTo>
                <a:cubicBezTo>
                  <a:pt x="938" y="2971"/>
                  <a:pt x="2332" y="3951"/>
                  <a:pt x="3953" y="3951"/>
                </a:cubicBezTo>
                <a:cubicBezTo>
                  <a:pt x="6132" y="3951"/>
                  <a:pt x="7903" y="2178"/>
                  <a:pt x="7903" y="0"/>
                </a:cubicBezTo>
                <a:lnTo>
                  <a:pt x="7248" y="0"/>
                </a:lnTo>
                <a:cubicBezTo>
                  <a:pt x="7248" y="1818"/>
                  <a:pt x="5770" y="3296"/>
                  <a:pt x="3953" y="3296"/>
                </a:cubicBezTo>
                <a:cubicBezTo>
                  <a:pt x="2135" y="3296"/>
                  <a:pt x="657" y="1818"/>
                  <a:pt x="657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7"/>
          <p:cNvSpPr/>
          <p:nvPr/>
        </p:nvSpPr>
        <p:spPr>
          <a:xfrm>
            <a:off x="3804915" y="2030963"/>
            <a:ext cx="1537176" cy="768904"/>
          </a:xfrm>
          <a:custGeom>
            <a:rect b="b" l="l" r="r" t="t"/>
            <a:pathLst>
              <a:path extrusionOk="0" h="3951" w="7902">
                <a:moveTo>
                  <a:pt x="3951" y="0"/>
                </a:moveTo>
                <a:cubicBezTo>
                  <a:pt x="2330" y="0"/>
                  <a:pt x="935" y="982"/>
                  <a:pt x="327" y="2380"/>
                </a:cubicBezTo>
                <a:cubicBezTo>
                  <a:pt x="111" y="2874"/>
                  <a:pt x="0" y="3409"/>
                  <a:pt x="0" y="3951"/>
                </a:cubicBezTo>
                <a:lnTo>
                  <a:pt x="653" y="3951"/>
                </a:lnTo>
                <a:cubicBezTo>
                  <a:pt x="653" y="2135"/>
                  <a:pt x="2133" y="657"/>
                  <a:pt x="3951" y="657"/>
                </a:cubicBezTo>
                <a:cubicBezTo>
                  <a:pt x="5767" y="657"/>
                  <a:pt x="7246" y="2135"/>
                  <a:pt x="7246" y="3951"/>
                </a:cubicBezTo>
                <a:lnTo>
                  <a:pt x="7901" y="3951"/>
                </a:lnTo>
                <a:cubicBezTo>
                  <a:pt x="7901" y="3411"/>
                  <a:pt x="7791" y="2876"/>
                  <a:pt x="7574" y="2381"/>
                </a:cubicBezTo>
                <a:cubicBezTo>
                  <a:pt x="6966" y="982"/>
                  <a:pt x="5571" y="0"/>
                  <a:pt x="3951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27"/>
          <p:cNvSpPr/>
          <p:nvPr/>
        </p:nvSpPr>
        <p:spPr>
          <a:xfrm>
            <a:off x="982693" y="2040032"/>
            <a:ext cx="1538732" cy="771434"/>
          </a:xfrm>
          <a:custGeom>
            <a:rect b="b" l="l" r="r" t="t"/>
            <a:pathLst>
              <a:path extrusionOk="0" h="3964" w="7910">
                <a:moveTo>
                  <a:pt x="3958" y="0"/>
                </a:moveTo>
                <a:cubicBezTo>
                  <a:pt x="3954" y="0"/>
                  <a:pt x="3950" y="0"/>
                  <a:pt x="3946" y="0"/>
                </a:cubicBezTo>
                <a:cubicBezTo>
                  <a:pt x="1768" y="6"/>
                  <a:pt x="0" y="1784"/>
                  <a:pt x="6" y="3963"/>
                </a:cubicBezTo>
                <a:lnTo>
                  <a:pt x="661" y="3962"/>
                </a:lnTo>
                <a:cubicBezTo>
                  <a:pt x="657" y="2144"/>
                  <a:pt x="2131" y="661"/>
                  <a:pt x="3947" y="655"/>
                </a:cubicBezTo>
                <a:cubicBezTo>
                  <a:pt x="3951" y="655"/>
                  <a:pt x="3955" y="655"/>
                  <a:pt x="3959" y="655"/>
                </a:cubicBezTo>
                <a:cubicBezTo>
                  <a:pt x="5771" y="655"/>
                  <a:pt x="7248" y="2127"/>
                  <a:pt x="7254" y="3939"/>
                </a:cubicBezTo>
                <a:lnTo>
                  <a:pt x="7256" y="3939"/>
                </a:lnTo>
                <a:lnTo>
                  <a:pt x="7909" y="3938"/>
                </a:lnTo>
                <a:cubicBezTo>
                  <a:pt x="7907" y="3398"/>
                  <a:pt x="7795" y="2863"/>
                  <a:pt x="7578" y="2368"/>
                </a:cubicBezTo>
                <a:cubicBezTo>
                  <a:pt x="6966" y="976"/>
                  <a:pt x="5573" y="0"/>
                  <a:pt x="3958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27"/>
          <p:cNvSpPr/>
          <p:nvPr/>
        </p:nvSpPr>
        <p:spPr>
          <a:xfrm>
            <a:off x="2394979" y="2800048"/>
            <a:ext cx="1537565" cy="768904"/>
          </a:xfrm>
          <a:custGeom>
            <a:rect b="b" l="l" r="r" t="t"/>
            <a:pathLst>
              <a:path extrusionOk="0" h="3951" w="7904">
                <a:moveTo>
                  <a:pt x="1" y="0"/>
                </a:moveTo>
                <a:cubicBezTo>
                  <a:pt x="1" y="540"/>
                  <a:pt x="111" y="1075"/>
                  <a:pt x="328" y="1571"/>
                </a:cubicBezTo>
                <a:cubicBezTo>
                  <a:pt x="938" y="2971"/>
                  <a:pt x="2332" y="3951"/>
                  <a:pt x="3953" y="3951"/>
                </a:cubicBezTo>
                <a:cubicBezTo>
                  <a:pt x="5574" y="3951"/>
                  <a:pt x="6967" y="2971"/>
                  <a:pt x="7575" y="1573"/>
                </a:cubicBezTo>
                <a:cubicBezTo>
                  <a:pt x="7791" y="1076"/>
                  <a:pt x="7903" y="541"/>
                  <a:pt x="7903" y="0"/>
                </a:cubicBezTo>
                <a:lnTo>
                  <a:pt x="7249" y="0"/>
                </a:lnTo>
                <a:cubicBezTo>
                  <a:pt x="7249" y="1818"/>
                  <a:pt x="5770" y="3296"/>
                  <a:pt x="3953" y="3296"/>
                </a:cubicBezTo>
                <a:cubicBezTo>
                  <a:pt x="2135" y="3296"/>
                  <a:pt x="657" y="1818"/>
                  <a:pt x="657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27"/>
          <p:cNvSpPr/>
          <p:nvPr/>
        </p:nvSpPr>
        <p:spPr>
          <a:xfrm>
            <a:off x="6623247" y="2030963"/>
            <a:ext cx="1538732" cy="771434"/>
          </a:xfrm>
          <a:custGeom>
            <a:rect b="b" l="l" r="r" t="t"/>
            <a:pathLst>
              <a:path extrusionOk="0" h="3964" w="7910">
                <a:moveTo>
                  <a:pt x="3959" y="0"/>
                </a:moveTo>
                <a:cubicBezTo>
                  <a:pt x="3955" y="0"/>
                  <a:pt x="3951" y="0"/>
                  <a:pt x="3947" y="0"/>
                </a:cubicBezTo>
                <a:cubicBezTo>
                  <a:pt x="1769" y="8"/>
                  <a:pt x="1" y="1786"/>
                  <a:pt x="7" y="3963"/>
                </a:cubicBezTo>
                <a:lnTo>
                  <a:pt x="664" y="3962"/>
                </a:lnTo>
                <a:cubicBezTo>
                  <a:pt x="658" y="2144"/>
                  <a:pt x="2132" y="661"/>
                  <a:pt x="3948" y="657"/>
                </a:cubicBezTo>
                <a:cubicBezTo>
                  <a:pt x="3952" y="657"/>
                  <a:pt x="3956" y="657"/>
                  <a:pt x="3960" y="657"/>
                </a:cubicBezTo>
                <a:cubicBezTo>
                  <a:pt x="5772" y="657"/>
                  <a:pt x="7249" y="2127"/>
                  <a:pt x="7255" y="3941"/>
                </a:cubicBezTo>
                <a:lnTo>
                  <a:pt x="7257" y="3941"/>
                </a:lnTo>
                <a:lnTo>
                  <a:pt x="7910" y="3939"/>
                </a:lnTo>
                <a:cubicBezTo>
                  <a:pt x="7908" y="3398"/>
                  <a:pt x="7796" y="2865"/>
                  <a:pt x="7578" y="2370"/>
                </a:cubicBezTo>
                <a:cubicBezTo>
                  <a:pt x="6967" y="976"/>
                  <a:pt x="5574" y="0"/>
                  <a:pt x="3959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27"/>
          <p:cNvSpPr/>
          <p:nvPr/>
        </p:nvSpPr>
        <p:spPr>
          <a:xfrm>
            <a:off x="2602984" y="2152605"/>
            <a:ext cx="1120358" cy="1120660"/>
          </a:xfrm>
          <a:custGeom>
            <a:rect b="b" l="l" r="r" t="t"/>
            <a:pathLst>
              <a:path extrusionOk="0" h="22901" w="22903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dk1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7"/>
          <p:cNvSpPr/>
          <p:nvPr/>
        </p:nvSpPr>
        <p:spPr>
          <a:xfrm>
            <a:off x="4015229" y="2305377"/>
            <a:ext cx="1120358" cy="1120660"/>
          </a:xfrm>
          <a:custGeom>
            <a:rect b="b" l="l" r="r" t="t"/>
            <a:pathLst>
              <a:path extrusionOk="0" h="22901" w="22903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dk1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7"/>
          <p:cNvSpPr/>
          <p:nvPr/>
        </p:nvSpPr>
        <p:spPr>
          <a:xfrm>
            <a:off x="5426287" y="2152605"/>
            <a:ext cx="1120358" cy="1120660"/>
          </a:xfrm>
          <a:custGeom>
            <a:rect b="b" l="l" r="r" t="t"/>
            <a:pathLst>
              <a:path extrusionOk="0" h="22901" w="22903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dk1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27"/>
          <p:cNvSpPr/>
          <p:nvPr/>
        </p:nvSpPr>
        <p:spPr>
          <a:xfrm>
            <a:off x="6845971" y="2305377"/>
            <a:ext cx="1120358" cy="1120660"/>
          </a:xfrm>
          <a:custGeom>
            <a:rect b="b" l="l" r="r" t="t"/>
            <a:pathLst>
              <a:path extrusionOk="0" h="22901" w="22903">
                <a:moveTo>
                  <a:pt x="11452" y="4551"/>
                </a:moveTo>
                <a:cubicBezTo>
                  <a:pt x="15263" y="4551"/>
                  <a:pt x="18352" y="7640"/>
                  <a:pt x="18352" y="11451"/>
                </a:cubicBezTo>
                <a:cubicBezTo>
                  <a:pt x="18352" y="15262"/>
                  <a:pt x="15263" y="18350"/>
                  <a:pt x="11452" y="18350"/>
                </a:cubicBezTo>
                <a:lnTo>
                  <a:pt x="11452" y="18351"/>
                </a:lnTo>
                <a:cubicBezTo>
                  <a:pt x="7640" y="18351"/>
                  <a:pt x="4552" y="15262"/>
                  <a:pt x="4552" y="11451"/>
                </a:cubicBezTo>
                <a:cubicBezTo>
                  <a:pt x="4552" y="7640"/>
                  <a:pt x="7640" y="4551"/>
                  <a:pt x="11452" y="4551"/>
                </a:cubicBezTo>
                <a:close/>
                <a:moveTo>
                  <a:pt x="9850" y="0"/>
                </a:moveTo>
                <a:cubicBezTo>
                  <a:pt x="9464" y="0"/>
                  <a:pt x="9152" y="312"/>
                  <a:pt x="9152" y="698"/>
                </a:cubicBezTo>
                <a:lnTo>
                  <a:pt x="9152" y="2564"/>
                </a:lnTo>
                <a:cubicBezTo>
                  <a:pt x="8324" y="2777"/>
                  <a:pt x="7530" y="3105"/>
                  <a:pt x="6793" y="3539"/>
                </a:cubicBezTo>
                <a:lnTo>
                  <a:pt x="5474" y="2221"/>
                </a:lnTo>
                <a:cubicBezTo>
                  <a:pt x="5338" y="2085"/>
                  <a:pt x="5159" y="2017"/>
                  <a:pt x="4981" y="2017"/>
                </a:cubicBezTo>
                <a:cubicBezTo>
                  <a:pt x="4802" y="2017"/>
                  <a:pt x="4624" y="2085"/>
                  <a:pt x="4487" y="2221"/>
                </a:cubicBezTo>
                <a:lnTo>
                  <a:pt x="2222" y="4487"/>
                </a:lnTo>
                <a:cubicBezTo>
                  <a:pt x="1949" y="4759"/>
                  <a:pt x="1949" y="5201"/>
                  <a:pt x="2222" y="5473"/>
                </a:cubicBezTo>
                <a:lnTo>
                  <a:pt x="3541" y="6791"/>
                </a:lnTo>
                <a:cubicBezTo>
                  <a:pt x="3107" y="7528"/>
                  <a:pt x="2777" y="8322"/>
                  <a:pt x="2564" y="9150"/>
                </a:cubicBezTo>
                <a:lnTo>
                  <a:pt x="699" y="9150"/>
                </a:lnTo>
                <a:cubicBezTo>
                  <a:pt x="313" y="9150"/>
                  <a:pt x="1" y="9462"/>
                  <a:pt x="1" y="9848"/>
                </a:cubicBezTo>
                <a:lnTo>
                  <a:pt x="1" y="13053"/>
                </a:lnTo>
                <a:cubicBezTo>
                  <a:pt x="1" y="13438"/>
                  <a:pt x="313" y="13751"/>
                  <a:pt x="699" y="13751"/>
                </a:cubicBezTo>
                <a:lnTo>
                  <a:pt x="2564" y="13751"/>
                </a:lnTo>
                <a:cubicBezTo>
                  <a:pt x="2777" y="14579"/>
                  <a:pt x="3106" y="15373"/>
                  <a:pt x="3541" y="16109"/>
                </a:cubicBezTo>
                <a:lnTo>
                  <a:pt x="2222" y="17427"/>
                </a:lnTo>
                <a:cubicBezTo>
                  <a:pt x="1949" y="17701"/>
                  <a:pt x="1949" y="18142"/>
                  <a:pt x="2222" y="18415"/>
                </a:cubicBezTo>
                <a:lnTo>
                  <a:pt x="4487" y="20681"/>
                </a:lnTo>
                <a:cubicBezTo>
                  <a:pt x="4624" y="20817"/>
                  <a:pt x="4802" y="20885"/>
                  <a:pt x="4981" y="20885"/>
                </a:cubicBezTo>
                <a:cubicBezTo>
                  <a:pt x="5159" y="20885"/>
                  <a:pt x="5338" y="20817"/>
                  <a:pt x="5474" y="20681"/>
                </a:cubicBezTo>
                <a:lnTo>
                  <a:pt x="6793" y="19362"/>
                </a:lnTo>
                <a:cubicBezTo>
                  <a:pt x="7530" y="19796"/>
                  <a:pt x="8324" y="20124"/>
                  <a:pt x="9152" y="20339"/>
                </a:cubicBezTo>
                <a:lnTo>
                  <a:pt x="9152" y="22204"/>
                </a:lnTo>
                <a:cubicBezTo>
                  <a:pt x="9152" y="22588"/>
                  <a:pt x="9464" y="22901"/>
                  <a:pt x="9850" y="22901"/>
                </a:cubicBezTo>
                <a:lnTo>
                  <a:pt x="13055" y="22901"/>
                </a:lnTo>
                <a:cubicBezTo>
                  <a:pt x="13439" y="22901"/>
                  <a:pt x="13751" y="22588"/>
                  <a:pt x="13751" y="22204"/>
                </a:cubicBezTo>
                <a:lnTo>
                  <a:pt x="13751" y="20339"/>
                </a:lnTo>
                <a:cubicBezTo>
                  <a:pt x="14581" y="20124"/>
                  <a:pt x="15373" y="19796"/>
                  <a:pt x="16110" y="19362"/>
                </a:cubicBezTo>
                <a:lnTo>
                  <a:pt x="17429" y="20680"/>
                </a:lnTo>
                <a:cubicBezTo>
                  <a:pt x="17566" y="20816"/>
                  <a:pt x="17744" y="20884"/>
                  <a:pt x="17923" y="20884"/>
                </a:cubicBezTo>
                <a:cubicBezTo>
                  <a:pt x="18101" y="20884"/>
                  <a:pt x="18280" y="20816"/>
                  <a:pt x="18416" y="20680"/>
                </a:cubicBezTo>
                <a:lnTo>
                  <a:pt x="20682" y="18414"/>
                </a:lnTo>
                <a:cubicBezTo>
                  <a:pt x="20954" y="18142"/>
                  <a:pt x="20954" y="17700"/>
                  <a:pt x="20682" y="17427"/>
                </a:cubicBezTo>
                <a:lnTo>
                  <a:pt x="19364" y="16109"/>
                </a:lnTo>
                <a:cubicBezTo>
                  <a:pt x="19798" y="15373"/>
                  <a:pt x="20126" y="14579"/>
                  <a:pt x="20339" y="13751"/>
                </a:cubicBezTo>
                <a:lnTo>
                  <a:pt x="22205" y="13751"/>
                </a:lnTo>
                <a:cubicBezTo>
                  <a:pt x="22591" y="13751"/>
                  <a:pt x="22903" y="13438"/>
                  <a:pt x="22903" y="13053"/>
                </a:cubicBezTo>
                <a:lnTo>
                  <a:pt x="22903" y="9850"/>
                </a:lnTo>
                <a:cubicBezTo>
                  <a:pt x="22903" y="9465"/>
                  <a:pt x="22592" y="9152"/>
                  <a:pt x="22208" y="9152"/>
                </a:cubicBezTo>
                <a:cubicBezTo>
                  <a:pt x="22207" y="9152"/>
                  <a:pt x="22206" y="9152"/>
                  <a:pt x="22205" y="9152"/>
                </a:cubicBezTo>
                <a:lnTo>
                  <a:pt x="20339" y="9152"/>
                </a:lnTo>
                <a:cubicBezTo>
                  <a:pt x="20126" y="8322"/>
                  <a:pt x="19798" y="7530"/>
                  <a:pt x="19364" y="6793"/>
                </a:cubicBezTo>
                <a:lnTo>
                  <a:pt x="20682" y="5473"/>
                </a:lnTo>
                <a:cubicBezTo>
                  <a:pt x="20954" y="5201"/>
                  <a:pt x="20954" y="4759"/>
                  <a:pt x="20682" y="4487"/>
                </a:cubicBezTo>
                <a:lnTo>
                  <a:pt x="18416" y="2221"/>
                </a:lnTo>
                <a:cubicBezTo>
                  <a:pt x="18280" y="2085"/>
                  <a:pt x="18101" y="2017"/>
                  <a:pt x="17923" y="2017"/>
                </a:cubicBezTo>
                <a:cubicBezTo>
                  <a:pt x="17744" y="2017"/>
                  <a:pt x="17566" y="2085"/>
                  <a:pt x="17429" y="2221"/>
                </a:cubicBezTo>
                <a:lnTo>
                  <a:pt x="16110" y="3541"/>
                </a:lnTo>
                <a:cubicBezTo>
                  <a:pt x="15373" y="3105"/>
                  <a:pt x="14581" y="2777"/>
                  <a:pt x="13751" y="2564"/>
                </a:cubicBezTo>
                <a:lnTo>
                  <a:pt x="13751" y="698"/>
                </a:lnTo>
                <a:cubicBezTo>
                  <a:pt x="13751" y="312"/>
                  <a:pt x="13439" y="0"/>
                  <a:pt x="13055" y="0"/>
                </a:cubicBezTo>
                <a:close/>
              </a:path>
            </a:pathLst>
          </a:custGeom>
          <a:solidFill>
            <a:schemeClr val="dk1"/>
          </a:solidFill>
          <a:ln cap="flat" cmpd="sng" w="28575">
            <a:solidFill>
              <a:srgbClr val="6B4A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7"/>
          <p:cNvSpPr txBox="1"/>
          <p:nvPr/>
        </p:nvSpPr>
        <p:spPr>
          <a:xfrm>
            <a:off x="6206705" y="3648850"/>
            <a:ext cx="23982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TEST LAUNCH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6" name="Google Shape;576;p27"/>
          <p:cNvSpPr txBox="1"/>
          <p:nvPr/>
        </p:nvSpPr>
        <p:spPr>
          <a:xfrm>
            <a:off x="553945" y="3648850"/>
            <a:ext cx="23961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PROTOTYPING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7" name="Google Shape;577;p27"/>
          <p:cNvSpPr txBox="1"/>
          <p:nvPr/>
        </p:nvSpPr>
        <p:spPr>
          <a:xfrm>
            <a:off x="539110" y="3925238"/>
            <a:ext cx="23961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 plan to finish up implementation and prototyping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78" name="Google Shape;578;p27"/>
          <p:cNvSpPr txBox="1"/>
          <p:nvPr/>
        </p:nvSpPr>
        <p:spPr>
          <a:xfrm>
            <a:off x="3371853" y="3648850"/>
            <a:ext cx="23982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UPGRADING</a:t>
            </a:r>
            <a:endParaRPr sz="180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79" name="Google Shape;579;p27"/>
          <p:cNvSpPr txBox="1"/>
          <p:nvPr/>
        </p:nvSpPr>
        <p:spPr>
          <a:xfrm>
            <a:off x="3380334" y="3981688"/>
            <a:ext cx="23961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Optimize the old systems, add new functionalities and improve performance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80" name="Google Shape;580;p27"/>
          <p:cNvSpPr txBox="1"/>
          <p:nvPr/>
        </p:nvSpPr>
        <p:spPr>
          <a:xfrm>
            <a:off x="6206705" y="3981688"/>
            <a:ext cx="23982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 take in feedback on what has been done and work on improving gameplay for players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81" name="Google Shape;581;p27"/>
          <p:cNvSpPr txBox="1"/>
          <p:nvPr/>
        </p:nvSpPr>
        <p:spPr>
          <a:xfrm>
            <a:off x="1458413" y="2674072"/>
            <a:ext cx="591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Q2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2024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582" name="Google Shape;582;p27"/>
          <p:cNvSpPr txBox="1"/>
          <p:nvPr/>
        </p:nvSpPr>
        <p:spPr>
          <a:xfrm>
            <a:off x="4278123" y="2674072"/>
            <a:ext cx="591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Q4</a:t>
            </a:r>
            <a:endParaRPr sz="2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2025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583" name="Google Shape;583;p27"/>
          <p:cNvSpPr txBox="1"/>
          <p:nvPr/>
        </p:nvSpPr>
        <p:spPr>
          <a:xfrm>
            <a:off x="7102057" y="2674085"/>
            <a:ext cx="591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Q2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2025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584" name="Google Shape;584;p27"/>
          <p:cNvSpPr txBox="1"/>
          <p:nvPr/>
        </p:nvSpPr>
        <p:spPr>
          <a:xfrm>
            <a:off x="5686857" y="2521324"/>
            <a:ext cx="591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2025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Q1</a:t>
            </a:r>
            <a:endParaRPr sz="2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585" name="Google Shape;585;p27"/>
          <p:cNvSpPr txBox="1"/>
          <p:nvPr/>
        </p:nvSpPr>
        <p:spPr>
          <a:xfrm>
            <a:off x="2867664" y="2521386"/>
            <a:ext cx="591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2024</a:t>
            </a:r>
            <a:endParaRPr b="1" sz="1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rPr>
              <a:t>Q3</a:t>
            </a:r>
            <a:endParaRPr sz="2100">
              <a:solidFill>
                <a:schemeClr val="lt2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586" name="Google Shape;586;p27"/>
          <p:cNvSpPr txBox="1"/>
          <p:nvPr/>
        </p:nvSpPr>
        <p:spPr>
          <a:xfrm>
            <a:off x="4784093" y="1098277"/>
            <a:ext cx="23961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PLAY TESTING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7" name="Google Shape;587;p27"/>
          <p:cNvSpPr txBox="1"/>
          <p:nvPr/>
        </p:nvSpPr>
        <p:spPr>
          <a:xfrm>
            <a:off x="4783193" y="1280132"/>
            <a:ext cx="23979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 do a proper check for all bugs and work on fixing them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88" name="Google Shape;588;p27"/>
          <p:cNvSpPr txBox="1"/>
          <p:nvPr/>
        </p:nvSpPr>
        <p:spPr>
          <a:xfrm>
            <a:off x="1964063" y="1098281"/>
            <a:ext cx="23982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DESIGNING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9" name="Google Shape;589;p27"/>
          <p:cNvSpPr txBox="1"/>
          <p:nvPr/>
        </p:nvSpPr>
        <p:spPr>
          <a:xfrm>
            <a:off x="1964050" y="1367285"/>
            <a:ext cx="23961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Focus on Level Design and Story Narration And Narrative Design as a whole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Workflow</a:t>
            </a:r>
            <a:endParaRPr/>
          </a:p>
        </p:txBody>
      </p:sp>
      <p:pic>
        <p:nvPicPr>
          <p:cNvPr id="595" name="Google Shape;5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25" y="1134400"/>
            <a:ext cx="2289100" cy="21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9775" y="1134400"/>
            <a:ext cx="1696290" cy="219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024" y="2591000"/>
            <a:ext cx="1750878" cy="12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725" y="3361501"/>
            <a:ext cx="2289099" cy="73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9777" y="3361500"/>
            <a:ext cx="1696301" cy="12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7025" y="3901625"/>
            <a:ext cx="3299401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07023" y="1134400"/>
            <a:ext cx="847695" cy="8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85675" y="1134400"/>
            <a:ext cx="2602701" cy="141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88852" y="2591000"/>
            <a:ext cx="2195426" cy="12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07025" y="2058675"/>
            <a:ext cx="847699" cy="4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